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8"/>
  </p:notesMasterIdLst>
  <p:sldIdLst>
    <p:sldId id="313" r:id="rId2"/>
    <p:sldId id="321" r:id="rId3"/>
    <p:sldId id="320" r:id="rId4"/>
    <p:sldId id="357" r:id="rId5"/>
    <p:sldId id="358" r:id="rId6"/>
    <p:sldId id="324" r:id="rId7"/>
    <p:sldId id="325" r:id="rId8"/>
    <p:sldId id="327" r:id="rId9"/>
    <p:sldId id="361" r:id="rId10"/>
    <p:sldId id="347" r:id="rId11"/>
    <p:sldId id="348" r:id="rId12"/>
    <p:sldId id="349" r:id="rId13"/>
    <p:sldId id="350" r:id="rId14"/>
    <p:sldId id="351" r:id="rId15"/>
    <p:sldId id="352" r:id="rId16"/>
    <p:sldId id="31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CC99"/>
    <a:srgbClr val="008000"/>
    <a:srgbClr val="008080"/>
    <a:srgbClr val="339966"/>
    <a:srgbClr val="00CC00"/>
    <a:srgbClr val="454599"/>
    <a:srgbClr val="002846"/>
    <a:srgbClr val="236F9D"/>
    <a:srgbClr val="53A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660"/>
  </p:normalViewPr>
  <p:slideViewPr>
    <p:cSldViewPr>
      <p:cViewPr varScale="1">
        <p:scale>
          <a:sx n="69" d="100"/>
          <a:sy n="69" d="100"/>
        </p:scale>
        <p:origin x="134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026418-6F89-4A32-9A39-33A12E4495AB}" type="doc">
      <dgm:prSet loTypeId="urn:microsoft.com/office/officeart/2005/8/layout/hierarchy5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49E6A8-3158-49F5-90C9-ECB596B9767D}">
      <dgm:prSet phldrT="[Text]"/>
      <dgm:spPr/>
      <dgm:t>
        <a:bodyPr/>
        <a:lstStyle/>
        <a:p>
          <a:r>
            <a:rPr lang="fa-IR" dirty="0" smtClean="0"/>
            <a:t>مضمون</a:t>
          </a:r>
          <a:endParaRPr lang="en-US" dirty="0"/>
        </a:p>
      </dgm:t>
    </dgm:pt>
    <dgm:pt modelId="{AAA8A87E-1061-453A-BEF9-14D1087594AD}" type="parTrans" cxnId="{51EB1CC7-E14F-4EAD-9E15-70E86A69DBE5}">
      <dgm:prSet/>
      <dgm:spPr/>
      <dgm:t>
        <a:bodyPr/>
        <a:lstStyle/>
        <a:p>
          <a:endParaRPr lang="en-US"/>
        </a:p>
      </dgm:t>
    </dgm:pt>
    <dgm:pt modelId="{90E874FA-6F63-40DC-859E-977CA8946537}" type="sibTrans" cxnId="{51EB1CC7-E14F-4EAD-9E15-70E86A69DBE5}">
      <dgm:prSet/>
      <dgm:spPr/>
      <dgm:t>
        <a:bodyPr/>
        <a:lstStyle/>
        <a:p>
          <a:endParaRPr lang="en-US"/>
        </a:p>
      </dgm:t>
    </dgm:pt>
    <dgm:pt modelId="{E1EBDE29-F5D7-4B29-AE27-F320650BF801}">
      <dgm:prSet phldrT="[Text]"/>
      <dgm:spPr/>
      <dgm:t>
        <a:bodyPr/>
        <a:lstStyle/>
        <a:p>
          <a:r>
            <a:rPr lang="fa-IR" dirty="0" smtClean="0"/>
            <a:t>کد</a:t>
          </a:r>
          <a:endParaRPr lang="en-US" dirty="0"/>
        </a:p>
      </dgm:t>
    </dgm:pt>
    <dgm:pt modelId="{738F329F-971C-4848-8665-5D1D76E378D7}" type="parTrans" cxnId="{348F1427-2AFE-4EDC-B517-48E61DE905EC}">
      <dgm:prSet/>
      <dgm:spPr/>
      <dgm:t>
        <a:bodyPr/>
        <a:lstStyle/>
        <a:p>
          <a:endParaRPr lang="en-US"/>
        </a:p>
      </dgm:t>
    </dgm:pt>
    <dgm:pt modelId="{D1C5B97E-1EBA-4F53-B71F-80A8D3658ABD}" type="sibTrans" cxnId="{348F1427-2AFE-4EDC-B517-48E61DE905EC}">
      <dgm:prSet/>
      <dgm:spPr/>
      <dgm:t>
        <a:bodyPr/>
        <a:lstStyle/>
        <a:p>
          <a:endParaRPr lang="en-US"/>
        </a:p>
      </dgm:t>
    </dgm:pt>
    <dgm:pt modelId="{7BDA39AC-4C42-43E9-9FA6-58A910475AFE}">
      <dgm:prSet phldrT="[Text]"/>
      <dgm:spPr/>
      <dgm:t>
        <a:bodyPr/>
        <a:lstStyle/>
        <a:p>
          <a:r>
            <a:rPr lang="fa-IR" dirty="0" smtClean="0"/>
            <a:t>متن 1</a:t>
          </a:r>
          <a:endParaRPr lang="en-US" dirty="0"/>
        </a:p>
      </dgm:t>
    </dgm:pt>
    <dgm:pt modelId="{C66403CB-534C-4C42-8DB0-0E399DBB5252}" type="parTrans" cxnId="{00839A42-1D94-429E-9DBA-5CE1787462E7}">
      <dgm:prSet/>
      <dgm:spPr/>
      <dgm:t>
        <a:bodyPr/>
        <a:lstStyle/>
        <a:p>
          <a:endParaRPr lang="en-US"/>
        </a:p>
      </dgm:t>
    </dgm:pt>
    <dgm:pt modelId="{B9ADA6F3-59C5-4312-A825-126B301F5A0A}" type="sibTrans" cxnId="{00839A42-1D94-429E-9DBA-5CE1787462E7}">
      <dgm:prSet/>
      <dgm:spPr/>
      <dgm:t>
        <a:bodyPr/>
        <a:lstStyle/>
        <a:p>
          <a:endParaRPr lang="en-US"/>
        </a:p>
      </dgm:t>
    </dgm:pt>
    <dgm:pt modelId="{F7B412B1-D242-4D33-A209-E835B5A0CE78}">
      <dgm:prSet phldrT="[Text]"/>
      <dgm:spPr/>
      <dgm:t>
        <a:bodyPr/>
        <a:lstStyle/>
        <a:p>
          <a:r>
            <a:rPr lang="fa-IR" dirty="0" smtClean="0"/>
            <a:t>متن2</a:t>
          </a:r>
          <a:endParaRPr lang="en-US" dirty="0"/>
        </a:p>
      </dgm:t>
    </dgm:pt>
    <dgm:pt modelId="{CB0CEB22-CAD8-47C6-9053-B4D1EC8E9A2F}" type="parTrans" cxnId="{EA5DB28B-A7B6-403D-90B2-A7ABC104704B}">
      <dgm:prSet/>
      <dgm:spPr/>
      <dgm:t>
        <a:bodyPr/>
        <a:lstStyle/>
        <a:p>
          <a:endParaRPr lang="en-US"/>
        </a:p>
      </dgm:t>
    </dgm:pt>
    <dgm:pt modelId="{D7B28408-147C-4934-B5BD-DE005B92383D}" type="sibTrans" cxnId="{EA5DB28B-A7B6-403D-90B2-A7ABC104704B}">
      <dgm:prSet/>
      <dgm:spPr/>
      <dgm:t>
        <a:bodyPr/>
        <a:lstStyle/>
        <a:p>
          <a:endParaRPr lang="en-US"/>
        </a:p>
      </dgm:t>
    </dgm:pt>
    <dgm:pt modelId="{554E61D6-5721-4FD1-818C-DCA99D84FFB6}">
      <dgm:prSet phldrT="[Text]"/>
      <dgm:spPr/>
      <dgm:t>
        <a:bodyPr/>
        <a:lstStyle/>
        <a:p>
          <a:r>
            <a:rPr lang="fa-IR" dirty="0" smtClean="0"/>
            <a:t>کد</a:t>
          </a:r>
          <a:endParaRPr lang="en-US" dirty="0"/>
        </a:p>
      </dgm:t>
    </dgm:pt>
    <dgm:pt modelId="{5E6C65D4-7B97-4E96-A140-63B361F70692}" type="parTrans" cxnId="{134BE917-8809-408E-A327-1C40084D2DD2}">
      <dgm:prSet/>
      <dgm:spPr/>
      <dgm:t>
        <a:bodyPr/>
        <a:lstStyle/>
        <a:p>
          <a:endParaRPr lang="en-US"/>
        </a:p>
      </dgm:t>
    </dgm:pt>
    <dgm:pt modelId="{B185F1F7-A759-4A84-9029-4F43BA4997F2}" type="sibTrans" cxnId="{134BE917-8809-408E-A327-1C40084D2DD2}">
      <dgm:prSet/>
      <dgm:spPr/>
      <dgm:t>
        <a:bodyPr/>
        <a:lstStyle/>
        <a:p>
          <a:endParaRPr lang="en-US"/>
        </a:p>
      </dgm:t>
    </dgm:pt>
    <dgm:pt modelId="{E10CDAEC-1E7C-4799-9B60-8EDE97EEBC39}">
      <dgm:prSet phldrT="[Text]"/>
      <dgm:spPr/>
      <dgm:t>
        <a:bodyPr/>
        <a:lstStyle/>
        <a:p>
          <a:r>
            <a:rPr lang="fa-IR" dirty="0" smtClean="0"/>
            <a:t>متن3</a:t>
          </a:r>
          <a:endParaRPr lang="en-US" dirty="0"/>
        </a:p>
      </dgm:t>
    </dgm:pt>
    <dgm:pt modelId="{7AC75F64-9987-46DF-9FA9-A955C409965B}" type="parTrans" cxnId="{333F18E0-C53D-481C-92C1-2719054D82DC}">
      <dgm:prSet/>
      <dgm:spPr/>
      <dgm:t>
        <a:bodyPr/>
        <a:lstStyle/>
        <a:p>
          <a:endParaRPr lang="en-US"/>
        </a:p>
      </dgm:t>
    </dgm:pt>
    <dgm:pt modelId="{5E857809-24C3-4C73-8625-6F9274665765}" type="sibTrans" cxnId="{333F18E0-C53D-481C-92C1-2719054D82DC}">
      <dgm:prSet/>
      <dgm:spPr/>
      <dgm:t>
        <a:bodyPr/>
        <a:lstStyle/>
        <a:p>
          <a:endParaRPr lang="en-US"/>
        </a:p>
      </dgm:t>
    </dgm:pt>
    <dgm:pt modelId="{3DA4C125-AF3F-4798-9CD9-0833BD961728}">
      <dgm:prSet phldrT="[Text]"/>
      <dgm:spPr/>
      <dgm:t>
        <a:bodyPr/>
        <a:lstStyle/>
        <a:p>
          <a:r>
            <a:rPr lang="fa-IR" dirty="0" smtClean="0"/>
            <a:t>مضمون یابی</a:t>
          </a:r>
          <a:endParaRPr lang="en-US" dirty="0"/>
        </a:p>
      </dgm:t>
    </dgm:pt>
    <dgm:pt modelId="{1377E6A8-CB0A-4C9F-9B96-F32E992DD1ED}" type="parTrans" cxnId="{52E43414-A188-4A55-A704-75A6F284584E}">
      <dgm:prSet/>
      <dgm:spPr/>
      <dgm:t>
        <a:bodyPr/>
        <a:lstStyle/>
        <a:p>
          <a:endParaRPr lang="en-US"/>
        </a:p>
      </dgm:t>
    </dgm:pt>
    <dgm:pt modelId="{446FB32F-12BC-4CD8-8A95-DB20B6FE5D28}" type="sibTrans" cxnId="{52E43414-A188-4A55-A704-75A6F284584E}">
      <dgm:prSet/>
      <dgm:spPr/>
      <dgm:t>
        <a:bodyPr/>
        <a:lstStyle/>
        <a:p>
          <a:endParaRPr lang="en-US"/>
        </a:p>
      </dgm:t>
    </dgm:pt>
    <dgm:pt modelId="{CE603AC9-70FF-40DB-9679-3ED48EF6F280}">
      <dgm:prSet phldrT="[Text]"/>
      <dgm:spPr/>
      <dgm:t>
        <a:bodyPr/>
        <a:lstStyle/>
        <a:p>
          <a:r>
            <a:rPr lang="fa-IR" dirty="0" smtClean="0"/>
            <a:t>کد گذاری</a:t>
          </a:r>
          <a:endParaRPr lang="en-US" dirty="0"/>
        </a:p>
      </dgm:t>
    </dgm:pt>
    <dgm:pt modelId="{6F8D6B1B-121F-442E-A314-9228EE965047}" type="parTrans" cxnId="{BBDCEB06-C620-41A1-9B84-33BCC6ACAA96}">
      <dgm:prSet/>
      <dgm:spPr/>
      <dgm:t>
        <a:bodyPr/>
        <a:lstStyle/>
        <a:p>
          <a:endParaRPr lang="en-US"/>
        </a:p>
      </dgm:t>
    </dgm:pt>
    <dgm:pt modelId="{47B0AA63-3C0E-49C7-9372-314D8E1BD058}" type="sibTrans" cxnId="{BBDCEB06-C620-41A1-9B84-33BCC6ACAA96}">
      <dgm:prSet/>
      <dgm:spPr/>
      <dgm:t>
        <a:bodyPr/>
        <a:lstStyle/>
        <a:p>
          <a:endParaRPr lang="en-US"/>
        </a:p>
      </dgm:t>
    </dgm:pt>
    <dgm:pt modelId="{81AA1AA8-9574-43A5-ACF0-1D5DB10EB8A2}">
      <dgm:prSet phldrT="[Text]"/>
      <dgm:spPr/>
      <dgm:t>
        <a:bodyPr/>
        <a:lstStyle/>
        <a:p>
          <a:r>
            <a:rPr lang="fa-IR" dirty="0" smtClean="0"/>
            <a:t>تجربیات</a:t>
          </a:r>
          <a:endParaRPr lang="en-US" dirty="0"/>
        </a:p>
      </dgm:t>
    </dgm:pt>
    <dgm:pt modelId="{CEE3C226-AD42-4495-BA53-68A96BF460D6}" type="parTrans" cxnId="{9A968A03-EEAF-4FDA-B62C-7E996252512E}">
      <dgm:prSet/>
      <dgm:spPr/>
      <dgm:t>
        <a:bodyPr/>
        <a:lstStyle/>
        <a:p>
          <a:endParaRPr lang="en-US"/>
        </a:p>
      </dgm:t>
    </dgm:pt>
    <dgm:pt modelId="{0E04ED9B-1ACC-4CD6-8823-AB07EADD4F49}" type="sibTrans" cxnId="{9A968A03-EEAF-4FDA-B62C-7E996252512E}">
      <dgm:prSet/>
      <dgm:spPr/>
      <dgm:t>
        <a:bodyPr/>
        <a:lstStyle/>
        <a:p>
          <a:endParaRPr lang="en-US"/>
        </a:p>
      </dgm:t>
    </dgm:pt>
    <dgm:pt modelId="{E7D27BAB-65CF-4E33-AD37-F1F9517F77E5}" type="pres">
      <dgm:prSet presAssocID="{F6026418-6F89-4A32-9A39-33A12E4495A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E0E82C-0755-4001-ACB6-A11719582AA6}" type="pres">
      <dgm:prSet presAssocID="{F6026418-6F89-4A32-9A39-33A12E4495AB}" presName="hierFlow" presStyleCnt="0"/>
      <dgm:spPr/>
    </dgm:pt>
    <dgm:pt modelId="{F32AD52D-61FE-4D6D-95E0-FA88108A6498}" type="pres">
      <dgm:prSet presAssocID="{F6026418-6F89-4A32-9A39-33A12E4495AB}" presName="firstBuf" presStyleCnt="0"/>
      <dgm:spPr/>
    </dgm:pt>
    <dgm:pt modelId="{FFB4B783-9D32-4180-8C30-330D24DE126E}" type="pres">
      <dgm:prSet presAssocID="{F6026418-6F89-4A32-9A39-33A12E4495A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EF87665-E207-40EB-9A3B-75D21912CB43}" type="pres">
      <dgm:prSet presAssocID="{4149E6A8-3158-49F5-90C9-ECB596B9767D}" presName="Name17" presStyleCnt="0"/>
      <dgm:spPr/>
    </dgm:pt>
    <dgm:pt modelId="{02E1A50D-E00D-438A-8F98-D514A044E526}" type="pres">
      <dgm:prSet presAssocID="{4149E6A8-3158-49F5-90C9-ECB596B9767D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8317D2-D817-45C6-8AEA-480390B57D35}" type="pres">
      <dgm:prSet presAssocID="{4149E6A8-3158-49F5-90C9-ECB596B9767D}" presName="hierChild2" presStyleCnt="0"/>
      <dgm:spPr/>
    </dgm:pt>
    <dgm:pt modelId="{78D5CD39-9105-4BB4-8785-1C823468F397}" type="pres">
      <dgm:prSet presAssocID="{738F329F-971C-4848-8665-5D1D76E378D7}" presName="Name25" presStyleLbl="parChTrans1D2" presStyleIdx="0" presStyleCnt="2"/>
      <dgm:spPr/>
      <dgm:t>
        <a:bodyPr/>
        <a:lstStyle/>
        <a:p>
          <a:endParaRPr lang="en-US"/>
        </a:p>
      </dgm:t>
    </dgm:pt>
    <dgm:pt modelId="{CF017EB4-504D-4C3F-BD98-72444A381186}" type="pres">
      <dgm:prSet presAssocID="{738F329F-971C-4848-8665-5D1D76E378D7}" presName="connTx" presStyleLbl="parChTrans1D2" presStyleIdx="0" presStyleCnt="2"/>
      <dgm:spPr/>
      <dgm:t>
        <a:bodyPr/>
        <a:lstStyle/>
        <a:p>
          <a:endParaRPr lang="en-US"/>
        </a:p>
      </dgm:t>
    </dgm:pt>
    <dgm:pt modelId="{429C98A9-585A-49CC-92F2-745B6F1590E3}" type="pres">
      <dgm:prSet presAssocID="{E1EBDE29-F5D7-4B29-AE27-F320650BF801}" presName="Name30" presStyleCnt="0"/>
      <dgm:spPr/>
    </dgm:pt>
    <dgm:pt modelId="{3639B181-6C00-4601-844F-F60C7793003D}" type="pres">
      <dgm:prSet presAssocID="{E1EBDE29-F5D7-4B29-AE27-F320650BF801}" presName="level2Shape" presStyleLbl="node2" presStyleIdx="0" presStyleCnt="2"/>
      <dgm:spPr/>
      <dgm:t>
        <a:bodyPr/>
        <a:lstStyle/>
        <a:p>
          <a:endParaRPr lang="en-US"/>
        </a:p>
      </dgm:t>
    </dgm:pt>
    <dgm:pt modelId="{00D7E5C4-58CD-4AB8-BD77-A2AABA73E119}" type="pres">
      <dgm:prSet presAssocID="{E1EBDE29-F5D7-4B29-AE27-F320650BF801}" presName="hierChild3" presStyleCnt="0"/>
      <dgm:spPr/>
    </dgm:pt>
    <dgm:pt modelId="{4353696C-4B80-4545-80A7-DF2669C08F45}" type="pres">
      <dgm:prSet presAssocID="{C66403CB-534C-4C42-8DB0-0E399DBB5252}" presName="Name25" presStyleLbl="parChTrans1D3" presStyleIdx="0" presStyleCnt="3"/>
      <dgm:spPr/>
      <dgm:t>
        <a:bodyPr/>
        <a:lstStyle/>
        <a:p>
          <a:endParaRPr lang="en-US"/>
        </a:p>
      </dgm:t>
    </dgm:pt>
    <dgm:pt modelId="{5655EAFF-E378-4099-9AC3-329218190E80}" type="pres">
      <dgm:prSet presAssocID="{C66403CB-534C-4C42-8DB0-0E399DBB5252}" presName="connTx" presStyleLbl="parChTrans1D3" presStyleIdx="0" presStyleCnt="3"/>
      <dgm:spPr/>
      <dgm:t>
        <a:bodyPr/>
        <a:lstStyle/>
        <a:p>
          <a:endParaRPr lang="en-US"/>
        </a:p>
      </dgm:t>
    </dgm:pt>
    <dgm:pt modelId="{1D55BDCB-3EB9-4C7C-81D6-F860779A6828}" type="pres">
      <dgm:prSet presAssocID="{7BDA39AC-4C42-43E9-9FA6-58A910475AFE}" presName="Name30" presStyleCnt="0"/>
      <dgm:spPr/>
    </dgm:pt>
    <dgm:pt modelId="{0F3EC5E1-296B-48C3-A7FB-589658225D22}" type="pres">
      <dgm:prSet presAssocID="{7BDA39AC-4C42-43E9-9FA6-58A910475AFE}" presName="level2Shape" presStyleLbl="node3" presStyleIdx="0" presStyleCnt="3"/>
      <dgm:spPr/>
      <dgm:t>
        <a:bodyPr/>
        <a:lstStyle/>
        <a:p>
          <a:endParaRPr lang="en-US"/>
        </a:p>
      </dgm:t>
    </dgm:pt>
    <dgm:pt modelId="{95A72E76-8F29-4BA1-BCD0-94DC651CF303}" type="pres">
      <dgm:prSet presAssocID="{7BDA39AC-4C42-43E9-9FA6-58A910475AFE}" presName="hierChild3" presStyleCnt="0"/>
      <dgm:spPr/>
    </dgm:pt>
    <dgm:pt modelId="{02915CBE-6822-4DF5-9FAB-4FA36F72424E}" type="pres">
      <dgm:prSet presAssocID="{CB0CEB22-CAD8-47C6-9053-B4D1EC8E9A2F}" presName="Name25" presStyleLbl="parChTrans1D3" presStyleIdx="1" presStyleCnt="3"/>
      <dgm:spPr/>
      <dgm:t>
        <a:bodyPr/>
        <a:lstStyle/>
        <a:p>
          <a:endParaRPr lang="en-US"/>
        </a:p>
      </dgm:t>
    </dgm:pt>
    <dgm:pt modelId="{C29EFD05-D301-46A2-BB3E-A81E9BE1E9C1}" type="pres">
      <dgm:prSet presAssocID="{CB0CEB22-CAD8-47C6-9053-B4D1EC8E9A2F}" presName="connTx" presStyleLbl="parChTrans1D3" presStyleIdx="1" presStyleCnt="3"/>
      <dgm:spPr/>
      <dgm:t>
        <a:bodyPr/>
        <a:lstStyle/>
        <a:p>
          <a:endParaRPr lang="en-US"/>
        </a:p>
      </dgm:t>
    </dgm:pt>
    <dgm:pt modelId="{8870D786-058A-45BC-AD82-FF5E23EF43C1}" type="pres">
      <dgm:prSet presAssocID="{F7B412B1-D242-4D33-A209-E835B5A0CE78}" presName="Name30" presStyleCnt="0"/>
      <dgm:spPr/>
    </dgm:pt>
    <dgm:pt modelId="{F459D71F-CBD3-46A7-A9ED-2D329D4D54B0}" type="pres">
      <dgm:prSet presAssocID="{F7B412B1-D242-4D33-A209-E835B5A0CE78}" presName="level2Shape" presStyleLbl="node3" presStyleIdx="1" presStyleCnt="3"/>
      <dgm:spPr/>
      <dgm:t>
        <a:bodyPr/>
        <a:lstStyle/>
        <a:p>
          <a:endParaRPr lang="en-US"/>
        </a:p>
      </dgm:t>
    </dgm:pt>
    <dgm:pt modelId="{885D2A7E-B83D-4476-B314-C2560DED4421}" type="pres">
      <dgm:prSet presAssocID="{F7B412B1-D242-4D33-A209-E835B5A0CE78}" presName="hierChild3" presStyleCnt="0"/>
      <dgm:spPr/>
    </dgm:pt>
    <dgm:pt modelId="{42D480BB-549B-4655-BA76-322B92FD84C6}" type="pres">
      <dgm:prSet presAssocID="{5E6C65D4-7B97-4E96-A140-63B361F70692}" presName="Name25" presStyleLbl="parChTrans1D2" presStyleIdx="1" presStyleCnt="2"/>
      <dgm:spPr/>
      <dgm:t>
        <a:bodyPr/>
        <a:lstStyle/>
        <a:p>
          <a:endParaRPr lang="en-US"/>
        </a:p>
      </dgm:t>
    </dgm:pt>
    <dgm:pt modelId="{2812F907-9E51-4885-BD02-CC525B02F27F}" type="pres">
      <dgm:prSet presAssocID="{5E6C65D4-7B97-4E96-A140-63B361F70692}" presName="connTx" presStyleLbl="parChTrans1D2" presStyleIdx="1" presStyleCnt="2"/>
      <dgm:spPr/>
      <dgm:t>
        <a:bodyPr/>
        <a:lstStyle/>
        <a:p>
          <a:endParaRPr lang="en-US"/>
        </a:p>
      </dgm:t>
    </dgm:pt>
    <dgm:pt modelId="{411BF06A-BC14-4F48-B94F-A923B554728F}" type="pres">
      <dgm:prSet presAssocID="{554E61D6-5721-4FD1-818C-DCA99D84FFB6}" presName="Name30" presStyleCnt="0"/>
      <dgm:spPr/>
    </dgm:pt>
    <dgm:pt modelId="{38F3E246-7505-46D4-BDBB-2334E00731D5}" type="pres">
      <dgm:prSet presAssocID="{554E61D6-5721-4FD1-818C-DCA99D84FFB6}" presName="level2Shape" presStyleLbl="node2" presStyleIdx="1" presStyleCnt="2"/>
      <dgm:spPr/>
      <dgm:t>
        <a:bodyPr/>
        <a:lstStyle/>
        <a:p>
          <a:endParaRPr lang="en-US"/>
        </a:p>
      </dgm:t>
    </dgm:pt>
    <dgm:pt modelId="{BBDEF6AE-095E-4B80-9B28-978362B15041}" type="pres">
      <dgm:prSet presAssocID="{554E61D6-5721-4FD1-818C-DCA99D84FFB6}" presName="hierChild3" presStyleCnt="0"/>
      <dgm:spPr/>
    </dgm:pt>
    <dgm:pt modelId="{BF6CAB76-0ED8-46D5-838C-89F6D64819E1}" type="pres">
      <dgm:prSet presAssocID="{7AC75F64-9987-46DF-9FA9-A955C409965B}" presName="Name25" presStyleLbl="parChTrans1D3" presStyleIdx="2" presStyleCnt="3"/>
      <dgm:spPr/>
      <dgm:t>
        <a:bodyPr/>
        <a:lstStyle/>
        <a:p>
          <a:endParaRPr lang="en-US"/>
        </a:p>
      </dgm:t>
    </dgm:pt>
    <dgm:pt modelId="{7307FBC5-2DFD-4508-A426-24FF56414323}" type="pres">
      <dgm:prSet presAssocID="{7AC75F64-9987-46DF-9FA9-A955C409965B}" presName="connTx" presStyleLbl="parChTrans1D3" presStyleIdx="2" presStyleCnt="3"/>
      <dgm:spPr/>
      <dgm:t>
        <a:bodyPr/>
        <a:lstStyle/>
        <a:p>
          <a:endParaRPr lang="en-US"/>
        </a:p>
      </dgm:t>
    </dgm:pt>
    <dgm:pt modelId="{59C706A3-DDAB-43D3-970F-82C3F68EFEB6}" type="pres">
      <dgm:prSet presAssocID="{E10CDAEC-1E7C-4799-9B60-8EDE97EEBC39}" presName="Name30" presStyleCnt="0"/>
      <dgm:spPr/>
    </dgm:pt>
    <dgm:pt modelId="{250BA9EA-E5DD-4B3E-A961-A55115A21ADD}" type="pres">
      <dgm:prSet presAssocID="{E10CDAEC-1E7C-4799-9B60-8EDE97EEBC39}" presName="level2Shape" presStyleLbl="node3" presStyleIdx="2" presStyleCnt="3"/>
      <dgm:spPr/>
      <dgm:t>
        <a:bodyPr/>
        <a:lstStyle/>
        <a:p>
          <a:endParaRPr lang="en-US"/>
        </a:p>
      </dgm:t>
    </dgm:pt>
    <dgm:pt modelId="{0A3F548D-7C4E-4CE7-9B6F-70D2D31DE797}" type="pres">
      <dgm:prSet presAssocID="{E10CDAEC-1E7C-4799-9B60-8EDE97EEBC39}" presName="hierChild3" presStyleCnt="0"/>
      <dgm:spPr/>
    </dgm:pt>
    <dgm:pt modelId="{1A097023-3F46-48F1-BD6A-A038917B7163}" type="pres">
      <dgm:prSet presAssocID="{F6026418-6F89-4A32-9A39-33A12E4495AB}" presName="bgShapesFlow" presStyleCnt="0"/>
      <dgm:spPr/>
    </dgm:pt>
    <dgm:pt modelId="{3D2E543F-CCFC-464C-A0D5-3A013ADB2C47}" type="pres">
      <dgm:prSet presAssocID="{3DA4C125-AF3F-4798-9CD9-0833BD961728}" presName="rectComp" presStyleCnt="0"/>
      <dgm:spPr/>
    </dgm:pt>
    <dgm:pt modelId="{8718EC22-F6B0-491C-92AB-BDD4F03ECEA9}" type="pres">
      <dgm:prSet presAssocID="{3DA4C125-AF3F-4798-9CD9-0833BD961728}" presName="bgRect" presStyleLbl="bgShp" presStyleIdx="0" presStyleCnt="3"/>
      <dgm:spPr/>
      <dgm:t>
        <a:bodyPr/>
        <a:lstStyle/>
        <a:p>
          <a:endParaRPr lang="en-US"/>
        </a:p>
      </dgm:t>
    </dgm:pt>
    <dgm:pt modelId="{49EB39F2-3CA9-4443-8838-FA19F2B1F1E3}" type="pres">
      <dgm:prSet presAssocID="{3DA4C125-AF3F-4798-9CD9-0833BD961728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C87264-12E9-444D-BFF5-E4006B9C6E25}" type="pres">
      <dgm:prSet presAssocID="{3DA4C125-AF3F-4798-9CD9-0833BD961728}" presName="spComp" presStyleCnt="0"/>
      <dgm:spPr/>
    </dgm:pt>
    <dgm:pt modelId="{CA9C56D8-88A0-4807-A9BC-953670DDD862}" type="pres">
      <dgm:prSet presAssocID="{3DA4C125-AF3F-4798-9CD9-0833BD961728}" presName="hSp" presStyleCnt="0"/>
      <dgm:spPr/>
    </dgm:pt>
    <dgm:pt modelId="{00C90373-085B-499A-A56F-F9E861EE7735}" type="pres">
      <dgm:prSet presAssocID="{CE603AC9-70FF-40DB-9679-3ED48EF6F280}" presName="rectComp" presStyleCnt="0"/>
      <dgm:spPr/>
    </dgm:pt>
    <dgm:pt modelId="{ECBF5AAA-B172-4A40-906E-71B3ACD2DEC3}" type="pres">
      <dgm:prSet presAssocID="{CE603AC9-70FF-40DB-9679-3ED48EF6F280}" presName="bgRect" presStyleLbl="bgShp" presStyleIdx="1" presStyleCnt="3"/>
      <dgm:spPr/>
      <dgm:t>
        <a:bodyPr/>
        <a:lstStyle/>
        <a:p>
          <a:endParaRPr lang="en-US"/>
        </a:p>
      </dgm:t>
    </dgm:pt>
    <dgm:pt modelId="{B7F08021-8C19-4D8D-AFDC-4A16370DB3DA}" type="pres">
      <dgm:prSet presAssocID="{CE603AC9-70FF-40DB-9679-3ED48EF6F280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4E2FBA-68E2-42BC-8650-C09AD1726CFC}" type="pres">
      <dgm:prSet presAssocID="{CE603AC9-70FF-40DB-9679-3ED48EF6F280}" presName="spComp" presStyleCnt="0"/>
      <dgm:spPr/>
    </dgm:pt>
    <dgm:pt modelId="{AAC7391E-AB85-4F13-9677-48CB2863860D}" type="pres">
      <dgm:prSet presAssocID="{CE603AC9-70FF-40DB-9679-3ED48EF6F280}" presName="hSp" presStyleCnt="0"/>
      <dgm:spPr/>
    </dgm:pt>
    <dgm:pt modelId="{10971B30-F8A0-497B-B219-FEA760D6DE14}" type="pres">
      <dgm:prSet presAssocID="{81AA1AA8-9574-43A5-ACF0-1D5DB10EB8A2}" presName="rectComp" presStyleCnt="0"/>
      <dgm:spPr/>
    </dgm:pt>
    <dgm:pt modelId="{5C2E74ED-DA86-41F8-8DA8-4D30A7339A5F}" type="pres">
      <dgm:prSet presAssocID="{81AA1AA8-9574-43A5-ACF0-1D5DB10EB8A2}" presName="bgRect" presStyleLbl="bgShp" presStyleIdx="2" presStyleCnt="3"/>
      <dgm:spPr/>
      <dgm:t>
        <a:bodyPr/>
        <a:lstStyle/>
        <a:p>
          <a:endParaRPr lang="en-US"/>
        </a:p>
      </dgm:t>
    </dgm:pt>
    <dgm:pt modelId="{5E3478CC-7F0B-4767-8CA7-E5ECC4BFA807}" type="pres">
      <dgm:prSet presAssocID="{81AA1AA8-9574-43A5-ACF0-1D5DB10EB8A2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49ADEB-2EAF-4D98-AB2D-DD85F1A7FF9D}" type="presOf" srcId="{5E6C65D4-7B97-4E96-A140-63B361F70692}" destId="{2812F907-9E51-4885-BD02-CC525B02F27F}" srcOrd="1" destOrd="0" presId="urn:microsoft.com/office/officeart/2005/8/layout/hierarchy5"/>
    <dgm:cxn modelId="{A171EC86-011D-46D2-8180-536AC06D36D6}" type="presOf" srcId="{CE603AC9-70FF-40DB-9679-3ED48EF6F280}" destId="{ECBF5AAA-B172-4A40-906E-71B3ACD2DEC3}" srcOrd="0" destOrd="0" presId="urn:microsoft.com/office/officeart/2005/8/layout/hierarchy5"/>
    <dgm:cxn modelId="{D3A74F10-E76B-43CF-A4EA-A63DAE8C24AB}" type="presOf" srcId="{E10CDAEC-1E7C-4799-9B60-8EDE97EEBC39}" destId="{250BA9EA-E5DD-4B3E-A961-A55115A21ADD}" srcOrd="0" destOrd="0" presId="urn:microsoft.com/office/officeart/2005/8/layout/hierarchy5"/>
    <dgm:cxn modelId="{348F1427-2AFE-4EDC-B517-48E61DE905EC}" srcId="{4149E6A8-3158-49F5-90C9-ECB596B9767D}" destId="{E1EBDE29-F5D7-4B29-AE27-F320650BF801}" srcOrd="0" destOrd="0" parTransId="{738F329F-971C-4848-8665-5D1D76E378D7}" sibTransId="{D1C5B97E-1EBA-4F53-B71F-80A8D3658ABD}"/>
    <dgm:cxn modelId="{1CB4BCF7-92EA-438C-B6F0-6B08EAB90737}" type="presOf" srcId="{81AA1AA8-9574-43A5-ACF0-1D5DB10EB8A2}" destId="{5E3478CC-7F0B-4767-8CA7-E5ECC4BFA807}" srcOrd="1" destOrd="0" presId="urn:microsoft.com/office/officeart/2005/8/layout/hierarchy5"/>
    <dgm:cxn modelId="{333F18E0-C53D-481C-92C1-2719054D82DC}" srcId="{554E61D6-5721-4FD1-818C-DCA99D84FFB6}" destId="{E10CDAEC-1E7C-4799-9B60-8EDE97EEBC39}" srcOrd="0" destOrd="0" parTransId="{7AC75F64-9987-46DF-9FA9-A955C409965B}" sibTransId="{5E857809-24C3-4C73-8625-6F9274665765}"/>
    <dgm:cxn modelId="{819FDBC3-EB4C-4E42-BBFC-50AE87193441}" type="presOf" srcId="{CB0CEB22-CAD8-47C6-9053-B4D1EC8E9A2F}" destId="{C29EFD05-D301-46A2-BB3E-A81E9BE1E9C1}" srcOrd="1" destOrd="0" presId="urn:microsoft.com/office/officeart/2005/8/layout/hierarchy5"/>
    <dgm:cxn modelId="{BBDCEB06-C620-41A1-9B84-33BCC6ACAA96}" srcId="{F6026418-6F89-4A32-9A39-33A12E4495AB}" destId="{CE603AC9-70FF-40DB-9679-3ED48EF6F280}" srcOrd="2" destOrd="0" parTransId="{6F8D6B1B-121F-442E-A314-9228EE965047}" sibTransId="{47B0AA63-3C0E-49C7-9372-314D8E1BD058}"/>
    <dgm:cxn modelId="{52E43414-A188-4A55-A704-75A6F284584E}" srcId="{F6026418-6F89-4A32-9A39-33A12E4495AB}" destId="{3DA4C125-AF3F-4798-9CD9-0833BD961728}" srcOrd="1" destOrd="0" parTransId="{1377E6A8-CB0A-4C9F-9B96-F32E992DD1ED}" sibTransId="{446FB32F-12BC-4CD8-8A95-DB20B6FE5D28}"/>
    <dgm:cxn modelId="{F35303BD-5A70-40E1-9D35-5B78993C618F}" type="presOf" srcId="{F7B412B1-D242-4D33-A209-E835B5A0CE78}" destId="{F459D71F-CBD3-46A7-A9ED-2D329D4D54B0}" srcOrd="0" destOrd="0" presId="urn:microsoft.com/office/officeart/2005/8/layout/hierarchy5"/>
    <dgm:cxn modelId="{D71E0B6B-A64D-40AA-AD7D-AFC404CA96E1}" type="presOf" srcId="{81AA1AA8-9574-43A5-ACF0-1D5DB10EB8A2}" destId="{5C2E74ED-DA86-41F8-8DA8-4D30A7339A5F}" srcOrd="0" destOrd="0" presId="urn:microsoft.com/office/officeart/2005/8/layout/hierarchy5"/>
    <dgm:cxn modelId="{51EB1CC7-E14F-4EAD-9E15-70E86A69DBE5}" srcId="{F6026418-6F89-4A32-9A39-33A12E4495AB}" destId="{4149E6A8-3158-49F5-90C9-ECB596B9767D}" srcOrd="0" destOrd="0" parTransId="{AAA8A87E-1061-453A-BEF9-14D1087594AD}" sibTransId="{90E874FA-6F63-40DC-859E-977CA8946537}"/>
    <dgm:cxn modelId="{33E69FED-28B7-4E83-9D04-90907EC603E4}" type="presOf" srcId="{3DA4C125-AF3F-4798-9CD9-0833BD961728}" destId="{8718EC22-F6B0-491C-92AB-BDD4F03ECEA9}" srcOrd="0" destOrd="0" presId="urn:microsoft.com/office/officeart/2005/8/layout/hierarchy5"/>
    <dgm:cxn modelId="{6A12D7B3-2D3B-436E-9263-BEB65BC3E1C4}" type="presOf" srcId="{5E6C65D4-7B97-4E96-A140-63B361F70692}" destId="{42D480BB-549B-4655-BA76-322B92FD84C6}" srcOrd="0" destOrd="0" presId="urn:microsoft.com/office/officeart/2005/8/layout/hierarchy5"/>
    <dgm:cxn modelId="{43246765-03E6-4CCE-AB83-0B96938929B7}" type="presOf" srcId="{E1EBDE29-F5D7-4B29-AE27-F320650BF801}" destId="{3639B181-6C00-4601-844F-F60C7793003D}" srcOrd="0" destOrd="0" presId="urn:microsoft.com/office/officeart/2005/8/layout/hierarchy5"/>
    <dgm:cxn modelId="{9A968A03-EEAF-4FDA-B62C-7E996252512E}" srcId="{F6026418-6F89-4A32-9A39-33A12E4495AB}" destId="{81AA1AA8-9574-43A5-ACF0-1D5DB10EB8A2}" srcOrd="3" destOrd="0" parTransId="{CEE3C226-AD42-4495-BA53-68A96BF460D6}" sibTransId="{0E04ED9B-1ACC-4CD6-8823-AB07EADD4F49}"/>
    <dgm:cxn modelId="{BF1903A6-F057-43D9-AB47-97DD5408B995}" type="presOf" srcId="{CE603AC9-70FF-40DB-9679-3ED48EF6F280}" destId="{B7F08021-8C19-4D8D-AFDC-4A16370DB3DA}" srcOrd="1" destOrd="0" presId="urn:microsoft.com/office/officeart/2005/8/layout/hierarchy5"/>
    <dgm:cxn modelId="{FEB6789C-608A-4271-895C-DC53BC966546}" type="presOf" srcId="{7AC75F64-9987-46DF-9FA9-A955C409965B}" destId="{7307FBC5-2DFD-4508-A426-24FF56414323}" srcOrd="1" destOrd="0" presId="urn:microsoft.com/office/officeart/2005/8/layout/hierarchy5"/>
    <dgm:cxn modelId="{8D13FCFB-8824-45BA-9141-70731DE54E6D}" type="presOf" srcId="{738F329F-971C-4848-8665-5D1D76E378D7}" destId="{78D5CD39-9105-4BB4-8785-1C823468F397}" srcOrd="0" destOrd="0" presId="urn:microsoft.com/office/officeart/2005/8/layout/hierarchy5"/>
    <dgm:cxn modelId="{1D265C69-A35C-491F-A494-7A234118CBDA}" type="presOf" srcId="{C66403CB-534C-4C42-8DB0-0E399DBB5252}" destId="{5655EAFF-E378-4099-9AC3-329218190E80}" srcOrd="1" destOrd="0" presId="urn:microsoft.com/office/officeart/2005/8/layout/hierarchy5"/>
    <dgm:cxn modelId="{CD990130-E6C1-43BE-A6DA-CBE11F9A1F62}" type="presOf" srcId="{3DA4C125-AF3F-4798-9CD9-0833BD961728}" destId="{49EB39F2-3CA9-4443-8838-FA19F2B1F1E3}" srcOrd="1" destOrd="0" presId="urn:microsoft.com/office/officeart/2005/8/layout/hierarchy5"/>
    <dgm:cxn modelId="{3A337BAB-E014-4E85-A74F-6885CD04C6D6}" type="presOf" srcId="{C66403CB-534C-4C42-8DB0-0E399DBB5252}" destId="{4353696C-4B80-4545-80A7-DF2669C08F45}" srcOrd="0" destOrd="0" presId="urn:microsoft.com/office/officeart/2005/8/layout/hierarchy5"/>
    <dgm:cxn modelId="{72D35A53-6DE2-4C09-A1D4-7134A5571440}" type="presOf" srcId="{7BDA39AC-4C42-43E9-9FA6-58A910475AFE}" destId="{0F3EC5E1-296B-48C3-A7FB-589658225D22}" srcOrd="0" destOrd="0" presId="urn:microsoft.com/office/officeart/2005/8/layout/hierarchy5"/>
    <dgm:cxn modelId="{6D637E7C-45C8-482B-AD5E-870D4184E3A2}" type="presOf" srcId="{738F329F-971C-4848-8665-5D1D76E378D7}" destId="{CF017EB4-504D-4C3F-BD98-72444A381186}" srcOrd="1" destOrd="0" presId="urn:microsoft.com/office/officeart/2005/8/layout/hierarchy5"/>
    <dgm:cxn modelId="{EA5DB28B-A7B6-403D-90B2-A7ABC104704B}" srcId="{E1EBDE29-F5D7-4B29-AE27-F320650BF801}" destId="{F7B412B1-D242-4D33-A209-E835B5A0CE78}" srcOrd="1" destOrd="0" parTransId="{CB0CEB22-CAD8-47C6-9053-B4D1EC8E9A2F}" sibTransId="{D7B28408-147C-4934-B5BD-DE005B92383D}"/>
    <dgm:cxn modelId="{9D42BBB2-CA01-46CE-A89C-CE48B6D9737F}" type="presOf" srcId="{CB0CEB22-CAD8-47C6-9053-B4D1EC8E9A2F}" destId="{02915CBE-6822-4DF5-9FAB-4FA36F72424E}" srcOrd="0" destOrd="0" presId="urn:microsoft.com/office/officeart/2005/8/layout/hierarchy5"/>
    <dgm:cxn modelId="{00839A42-1D94-429E-9DBA-5CE1787462E7}" srcId="{E1EBDE29-F5D7-4B29-AE27-F320650BF801}" destId="{7BDA39AC-4C42-43E9-9FA6-58A910475AFE}" srcOrd="0" destOrd="0" parTransId="{C66403CB-534C-4C42-8DB0-0E399DBB5252}" sibTransId="{B9ADA6F3-59C5-4312-A825-126B301F5A0A}"/>
    <dgm:cxn modelId="{EB30C8F8-559E-4001-A723-D114B24B64A7}" type="presOf" srcId="{F6026418-6F89-4A32-9A39-33A12E4495AB}" destId="{E7D27BAB-65CF-4E33-AD37-F1F9517F77E5}" srcOrd="0" destOrd="0" presId="urn:microsoft.com/office/officeart/2005/8/layout/hierarchy5"/>
    <dgm:cxn modelId="{1EF3CE36-AE10-49A4-8B67-D7C118CC76DD}" type="presOf" srcId="{554E61D6-5721-4FD1-818C-DCA99D84FFB6}" destId="{38F3E246-7505-46D4-BDBB-2334E00731D5}" srcOrd="0" destOrd="0" presId="urn:microsoft.com/office/officeart/2005/8/layout/hierarchy5"/>
    <dgm:cxn modelId="{D0E26CDC-D239-4E7B-86F3-0309F2E896E0}" type="presOf" srcId="{4149E6A8-3158-49F5-90C9-ECB596B9767D}" destId="{02E1A50D-E00D-438A-8F98-D514A044E526}" srcOrd="0" destOrd="0" presId="urn:microsoft.com/office/officeart/2005/8/layout/hierarchy5"/>
    <dgm:cxn modelId="{134BE917-8809-408E-A327-1C40084D2DD2}" srcId="{4149E6A8-3158-49F5-90C9-ECB596B9767D}" destId="{554E61D6-5721-4FD1-818C-DCA99D84FFB6}" srcOrd="1" destOrd="0" parTransId="{5E6C65D4-7B97-4E96-A140-63B361F70692}" sibTransId="{B185F1F7-A759-4A84-9029-4F43BA4997F2}"/>
    <dgm:cxn modelId="{6425B630-6468-4253-9041-D767742665D6}" type="presOf" srcId="{7AC75F64-9987-46DF-9FA9-A955C409965B}" destId="{BF6CAB76-0ED8-46D5-838C-89F6D64819E1}" srcOrd="0" destOrd="0" presId="urn:microsoft.com/office/officeart/2005/8/layout/hierarchy5"/>
    <dgm:cxn modelId="{71CB2651-5F7D-4A68-9766-0DD9830DD991}" type="presParOf" srcId="{E7D27BAB-65CF-4E33-AD37-F1F9517F77E5}" destId="{35E0E82C-0755-4001-ACB6-A11719582AA6}" srcOrd="0" destOrd="0" presId="urn:microsoft.com/office/officeart/2005/8/layout/hierarchy5"/>
    <dgm:cxn modelId="{F4336C17-6971-4B82-B898-DB8765E331B6}" type="presParOf" srcId="{35E0E82C-0755-4001-ACB6-A11719582AA6}" destId="{F32AD52D-61FE-4D6D-95E0-FA88108A6498}" srcOrd="0" destOrd="0" presId="urn:microsoft.com/office/officeart/2005/8/layout/hierarchy5"/>
    <dgm:cxn modelId="{A7560861-F498-4775-A83B-2D85D9BAA425}" type="presParOf" srcId="{35E0E82C-0755-4001-ACB6-A11719582AA6}" destId="{FFB4B783-9D32-4180-8C30-330D24DE126E}" srcOrd="1" destOrd="0" presId="urn:microsoft.com/office/officeart/2005/8/layout/hierarchy5"/>
    <dgm:cxn modelId="{CB664439-61FB-4DC3-A753-FDE0635FBCAF}" type="presParOf" srcId="{FFB4B783-9D32-4180-8C30-330D24DE126E}" destId="{2EF87665-E207-40EB-9A3B-75D21912CB43}" srcOrd="0" destOrd="0" presId="urn:microsoft.com/office/officeart/2005/8/layout/hierarchy5"/>
    <dgm:cxn modelId="{0915668E-EE26-42AC-9C0F-5801CBAB60DD}" type="presParOf" srcId="{2EF87665-E207-40EB-9A3B-75D21912CB43}" destId="{02E1A50D-E00D-438A-8F98-D514A044E526}" srcOrd="0" destOrd="0" presId="urn:microsoft.com/office/officeart/2005/8/layout/hierarchy5"/>
    <dgm:cxn modelId="{141F16F0-E9D7-4E9D-B6FF-12517510D7AD}" type="presParOf" srcId="{2EF87665-E207-40EB-9A3B-75D21912CB43}" destId="{988317D2-D817-45C6-8AEA-480390B57D35}" srcOrd="1" destOrd="0" presId="urn:microsoft.com/office/officeart/2005/8/layout/hierarchy5"/>
    <dgm:cxn modelId="{EF7E9B94-605B-473D-9240-9CCEFDA7AEB6}" type="presParOf" srcId="{988317D2-D817-45C6-8AEA-480390B57D35}" destId="{78D5CD39-9105-4BB4-8785-1C823468F397}" srcOrd="0" destOrd="0" presId="urn:microsoft.com/office/officeart/2005/8/layout/hierarchy5"/>
    <dgm:cxn modelId="{84B84D18-9055-4863-8814-85D4B854CEEA}" type="presParOf" srcId="{78D5CD39-9105-4BB4-8785-1C823468F397}" destId="{CF017EB4-504D-4C3F-BD98-72444A381186}" srcOrd="0" destOrd="0" presId="urn:microsoft.com/office/officeart/2005/8/layout/hierarchy5"/>
    <dgm:cxn modelId="{FBDD4C08-A28A-464C-AACA-935A890CDF70}" type="presParOf" srcId="{988317D2-D817-45C6-8AEA-480390B57D35}" destId="{429C98A9-585A-49CC-92F2-745B6F1590E3}" srcOrd="1" destOrd="0" presId="urn:microsoft.com/office/officeart/2005/8/layout/hierarchy5"/>
    <dgm:cxn modelId="{16E00387-980E-4E64-B802-2FD2E4FDC889}" type="presParOf" srcId="{429C98A9-585A-49CC-92F2-745B6F1590E3}" destId="{3639B181-6C00-4601-844F-F60C7793003D}" srcOrd="0" destOrd="0" presId="urn:microsoft.com/office/officeart/2005/8/layout/hierarchy5"/>
    <dgm:cxn modelId="{41AAF952-69B7-47AD-BD46-81AB24F2D384}" type="presParOf" srcId="{429C98A9-585A-49CC-92F2-745B6F1590E3}" destId="{00D7E5C4-58CD-4AB8-BD77-A2AABA73E119}" srcOrd="1" destOrd="0" presId="urn:microsoft.com/office/officeart/2005/8/layout/hierarchy5"/>
    <dgm:cxn modelId="{9F6A09D7-D5B7-49EF-905A-ACF9E01ED2DB}" type="presParOf" srcId="{00D7E5C4-58CD-4AB8-BD77-A2AABA73E119}" destId="{4353696C-4B80-4545-80A7-DF2669C08F45}" srcOrd="0" destOrd="0" presId="urn:microsoft.com/office/officeart/2005/8/layout/hierarchy5"/>
    <dgm:cxn modelId="{31F53E23-30CA-43DE-A688-C1D99A00026A}" type="presParOf" srcId="{4353696C-4B80-4545-80A7-DF2669C08F45}" destId="{5655EAFF-E378-4099-9AC3-329218190E80}" srcOrd="0" destOrd="0" presId="urn:microsoft.com/office/officeart/2005/8/layout/hierarchy5"/>
    <dgm:cxn modelId="{1A96A3AE-886F-4058-9596-F49383506A00}" type="presParOf" srcId="{00D7E5C4-58CD-4AB8-BD77-A2AABA73E119}" destId="{1D55BDCB-3EB9-4C7C-81D6-F860779A6828}" srcOrd="1" destOrd="0" presId="urn:microsoft.com/office/officeart/2005/8/layout/hierarchy5"/>
    <dgm:cxn modelId="{F8EE42A7-DD87-4507-83A7-53AF526A553F}" type="presParOf" srcId="{1D55BDCB-3EB9-4C7C-81D6-F860779A6828}" destId="{0F3EC5E1-296B-48C3-A7FB-589658225D22}" srcOrd="0" destOrd="0" presId="urn:microsoft.com/office/officeart/2005/8/layout/hierarchy5"/>
    <dgm:cxn modelId="{39F49755-C219-4979-B846-6E901DBD7294}" type="presParOf" srcId="{1D55BDCB-3EB9-4C7C-81D6-F860779A6828}" destId="{95A72E76-8F29-4BA1-BCD0-94DC651CF303}" srcOrd="1" destOrd="0" presId="urn:microsoft.com/office/officeart/2005/8/layout/hierarchy5"/>
    <dgm:cxn modelId="{970ABD86-F563-4CB7-9B50-917A63CA9C94}" type="presParOf" srcId="{00D7E5C4-58CD-4AB8-BD77-A2AABA73E119}" destId="{02915CBE-6822-4DF5-9FAB-4FA36F72424E}" srcOrd="2" destOrd="0" presId="urn:microsoft.com/office/officeart/2005/8/layout/hierarchy5"/>
    <dgm:cxn modelId="{37BAA645-370E-401F-A67E-87A7410E3372}" type="presParOf" srcId="{02915CBE-6822-4DF5-9FAB-4FA36F72424E}" destId="{C29EFD05-D301-46A2-BB3E-A81E9BE1E9C1}" srcOrd="0" destOrd="0" presId="urn:microsoft.com/office/officeart/2005/8/layout/hierarchy5"/>
    <dgm:cxn modelId="{842E8558-D5E3-4F84-AEF1-1BD6C7E578BE}" type="presParOf" srcId="{00D7E5C4-58CD-4AB8-BD77-A2AABA73E119}" destId="{8870D786-058A-45BC-AD82-FF5E23EF43C1}" srcOrd="3" destOrd="0" presId="urn:microsoft.com/office/officeart/2005/8/layout/hierarchy5"/>
    <dgm:cxn modelId="{B61AB3A4-7377-4D49-9A7C-0E5A5EF26BA2}" type="presParOf" srcId="{8870D786-058A-45BC-AD82-FF5E23EF43C1}" destId="{F459D71F-CBD3-46A7-A9ED-2D329D4D54B0}" srcOrd="0" destOrd="0" presId="urn:microsoft.com/office/officeart/2005/8/layout/hierarchy5"/>
    <dgm:cxn modelId="{D68E2F16-1A28-4F8C-BDD2-311AA4C99DE1}" type="presParOf" srcId="{8870D786-058A-45BC-AD82-FF5E23EF43C1}" destId="{885D2A7E-B83D-4476-B314-C2560DED4421}" srcOrd="1" destOrd="0" presId="urn:microsoft.com/office/officeart/2005/8/layout/hierarchy5"/>
    <dgm:cxn modelId="{82749D4C-3DFA-417F-B463-322CA112844E}" type="presParOf" srcId="{988317D2-D817-45C6-8AEA-480390B57D35}" destId="{42D480BB-549B-4655-BA76-322B92FD84C6}" srcOrd="2" destOrd="0" presId="urn:microsoft.com/office/officeart/2005/8/layout/hierarchy5"/>
    <dgm:cxn modelId="{A4DD3182-C363-4282-B0B2-4183EE2FE9EF}" type="presParOf" srcId="{42D480BB-549B-4655-BA76-322B92FD84C6}" destId="{2812F907-9E51-4885-BD02-CC525B02F27F}" srcOrd="0" destOrd="0" presId="urn:microsoft.com/office/officeart/2005/8/layout/hierarchy5"/>
    <dgm:cxn modelId="{EBC9C715-6152-42FD-A41A-00C002C2A323}" type="presParOf" srcId="{988317D2-D817-45C6-8AEA-480390B57D35}" destId="{411BF06A-BC14-4F48-B94F-A923B554728F}" srcOrd="3" destOrd="0" presId="urn:microsoft.com/office/officeart/2005/8/layout/hierarchy5"/>
    <dgm:cxn modelId="{D5D680ED-920B-4538-8037-90A91407DA10}" type="presParOf" srcId="{411BF06A-BC14-4F48-B94F-A923B554728F}" destId="{38F3E246-7505-46D4-BDBB-2334E00731D5}" srcOrd="0" destOrd="0" presId="urn:microsoft.com/office/officeart/2005/8/layout/hierarchy5"/>
    <dgm:cxn modelId="{088BBFDC-475A-43D2-9C82-B52491749A77}" type="presParOf" srcId="{411BF06A-BC14-4F48-B94F-A923B554728F}" destId="{BBDEF6AE-095E-4B80-9B28-978362B15041}" srcOrd="1" destOrd="0" presId="urn:microsoft.com/office/officeart/2005/8/layout/hierarchy5"/>
    <dgm:cxn modelId="{6801C878-C3CF-4139-BA81-B8B4BB4D7B5A}" type="presParOf" srcId="{BBDEF6AE-095E-4B80-9B28-978362B15041}" destId="{BF6CAB76-0ED8-46D5-838C-89F6D64819E1}" srcOrd="0" destOrd="0" presId="urn:microsoft.com/office/officeart/2005/8/layout/hierarchy5"/>
    <dgm:cxn modelId="{08C9ACFA-5181-4598-91D9-50D0DA978564}" type="presParOf" srcId="{BF6CAB76-0ED8-46D5-838C-89F6D64819E1}" destId="{7307FBC5-2DFD-4508-A426-24FF56414323}" srcOrd="0" destOrd="0" presId="urn:microsoft.com/office/officeart/2005/8/layout/hierarchy5"/>
    <dgm:cxn modelId="{A7CE3557-53AE-43AA-BD94-4FF5E8F8A9CE}" type="presParOf" srcId="{BBDEF6AE-095E-4B80-9B28-978362B15041}" destId="{59C706A3-DDAB-43D3-970F-82C3F68EFEB6}" srcOrd="1" destOrd="0" presId="urn:microsoft.com/office/officeart/2005/8/layout/hierarchy5"/>
    <dgm:cxn modelId="{704A2249-8598-4218-92D7-D1A73CC080F3}" type="presParOf" srcId="{59C706A3-DDAB-43D3-970F-82C3F68EFEB6}" destId="{250BA9EA-E5DD-4B3E-A961-A55115A21ADD}" srcOrd="0" destOrd="0" presId="urn:microsoft.com/office/officeart/2005/8/layout/hierarchy5"/>
    <dgm:cxn modelId="{C4BBD299-3981-41B0-BC2A-74369C29673E}" type="presParOf" srcId="{59C706A3-DDAB-43D3-970F-82C3F68EFEB6}" destId="{0A3F548D-7C4E-4CE7-9B6F-70D2D31DE797}" srcOrd="1" destOrd="0" presId="urn:microsoft.com/office/officeart/2005/8/layout/hierarchy5"/>
    <dgm:cxn modelId="{C543E07C-5FAC-4597-8358-CA7C2DDE7750}" type="presParOf" srcId="{E7D27BAB-65CF-4E33-AD37-F1F9517F77E5}" destId="{1A097023-3F46-48F1-BD6A-A038917B7163}" srcOrd="1" destOrd="0" presId="urn:microsoft.com/office/officeart/2005/8/layout/hierarchy5"/>
    <dgm:cxn modelId="{B188680A-E35D-4298-AB68-596B0333DAED}" type="presParOf" srcId="{1A097023-3F46-48F1-BD6A-A038917B7163}" destId="{3D2E543F-CCFC-464C-A0D5-3A013ADB2C47}" srcOrd="0" destOrd="0" presId="urn:microsoft.com/office/officeart/2005/8/layout/hierarchy5"/>
    <dgm:cxn modelId="{DE01EF18-2448-4393-9C17-0727F0DDC2D2}" type="presParOf" srcId="{3D2E543F-CCFC-464C-A0D5-3A013ADB2C47}" destId="{8718EC22-F6B0-491C-92AB-BDD4F03ECEA9}" srcOrd="0" destOrd="0" presId="urn:microsoft.com/office/officeart/2005/8/layout/hierarchy5"/>
    <dgm:cxn modelId="{07025E7D-E2E5-493E-9567-63F169A81E42}" type="presParOf" srcId="{3D2E543F-CCFC-464C-A0D5-3A013ADB2C47}" destId="{49EB39F2-3CA9-4443-8838-FA19F2B1F1E3}" srcOrd="1" destOrd="0" presId="urn:microsoft.com/office/officeart/2005/8/layout/hierarchy5"/>
    <dgm:cxn modelId="{B423C44A-3210-43BA-BD42-C287878C3638}" type="presParOf" srcId="{1A097023-3F46-48F1-BD6A-A038917B7163}" destId="{C5C87264-12E9-444D-BFF5-E4006B9C6E25}" srcOrd="1" destOrd="0" presId="urn:microsoft.com/office/officeart/2005/8/layout/hierarchy5"/>
    <dgm:cxn modelId="{B9AFCD7A-C039-4A7B-B3E1-53124F78F89D}" type="presParOf" srcId="{C5C87264-12E9-444D-BFF5-E4006B9C6E25}" destId="{CA9C56D8-88A0-4807-A9BC-953670DDD862}" srcOrd="0" destOrd="0" presId="urn:microsoft.com/office/officeart/2005/8/layout/hierarchy5"/>
    <dgm:cxn modelId="{971BD328-0312-492D-949A-2369CE6FD8C5}" type="presParOf" srcId="{1A097023-3F46-48F1-BD6A-A038917B7163}" destId="{00C90373-085B-499A-A56F-F9E861EE7735}" srcOrd="2" destOrd="0" presId="urn:microsoft.com/office/officeart/2005/8/layout/hierarchy5"/>
    <dgm:cxn modelId="{AC45EA67-079C-4273-B34B-55FAB52D09ED}" type="presParOf" srcId="{00C90373-085B-499A-A56F-F9E861EE7735}" destId="{ECBF5AAA-B172-4A40-906E-71B3ACD2DEC3}" srcOrd="0" destOrd="0" presId="urn:microsoft.com/office/officeart/2005/8/layout/hierarchy5"/>
    <dgm:cxn modelId="{F34867E0-38F3-4CD6-8324-657312334B43}" type="presParOf" srcId="{00C90373-085B-499A-A56F-F9E861EE7735}" destId="{B7F08021-8C19-4D8D-AFDC-4A16370DB3DA}" srcOrd="1" destOrd="0" presId="urn:microsoft.com/office/officeart/2005/8/layout/hierarchy5"/>
    <dgm:cxn modelId="{CC22350E-E5F1-44DA-B4E6-4C971E45CBF4}" type="presParOf" srcId="{1A097023-3F46-48F1-BD6A-A038917B7163}" destId="{FF4E2FBA-68E2-42BC-8650-C09AD1726CFC}" srcOrd="3" destOrd="0" presId="urn:microsoft.com/office/officeart/2005/8/layout/hierarchy5"/>
    <dgm:cxn modelId="{CA145435-DC7E-47AA-B25E-A84FDF80ECDB}" type="presParOf" srcId="{FF4E2FBA-68E2-42BC-8650-C09AD1726CFC}" destId="{AAC7391E-AB85-4F13-9677-48CB2863860D}" srcOrd="0" destOrd="0" presId="urn:microsoft.com/office/officeart/2005/8/layout/hierarchy5"/>
    <dgm:cxn modelId="{743E9B4D-6788-426A-B442-65E25B4CBAC3}" type="presParOf" srcId="{1A097023-3F46-48F1-BD6A-A038917B7163}" destId="{10971B30-F8A0-497B-B219-FEA760D6DE14}" srcOrd="4" destOrd="0" presId="urn:microsoft.com/office/officeart/2005/8/layout/hierarchy5"/>
    <dgm:cxn modelId="{757D02EF-2567-41E2-A337-307058E3B0D0}" type="presParOf" srcId="{10971B30-F8A0-497B-B219-FEA760D6DE14}" destId="{5C2E74ED-DA86-41F8-8DA8-4D30A7339A5F}" srcOrd="0" destOrd="0" presId="urn:microsoft.com/office/officeart/2005/8/layout/hierarchy5"/>
    <dgm:cxn modelId="{01EFB3EB-753F-4E3A-9C82-34BFFCE34A30}" type="presParOf" srcId="{10971B30-F8A0-497B-B219-FEA760D6DE14}" destId="{5E3478CC-7F0B-4767-8CA7-E5ECC4BFA807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E74ED-DA86-41F8-8DA8-4D30A7339A5F}">
      <dsp:nvSpPr>
        <dsp:cNvPr id="0" name=""/>
        <dsp:cNvSpPr/>
      </dsp:nvSpPr>
      <dsp:spPr>
        <a:xfrm>
          <a:off x="5338762" y="0"/>
          <a:ext cx="1950243" cy="4064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tint val="40000"/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/>
            <a:t>تجربیات</a:t>
          </a:r>
          <a:endParaRPr lang="en-US" sz="2900" kern="1200" dirty="0"/>
        </a:p>
      </dsp:txBody>
      <dsp:txXfrm>
        <a:off x="5338762" y="0"/>
        <a:ext cx="1950243" cy="1219200"/>
      </dsp:txXfrm>
    </dsp:sp>
    <dsp:sp modelId="{ECBF5AAA-B172-4A40-906E-71B3ACD2DEC3}">
      <dsp:nvSpPr>
        <dsp:cNvPr id="0" name=""/>
        <dsp:cNvSpPr/>
      </dsp:nvSpPr>
      <dsp:spPr>
        <a:xfrm>
          <a:off x="3063478" y="0"/>
          <a:ext cx="1950243" cy="4064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tint val="40000"/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/>
            <a:t>کد گذاری</a:t>
          </a:r>
          <a:endParaRPr lang="en-US" sz="2900" kern="1200" dirty="0"/>
        </a:p>
      </dsp:txBody>
      <dsp:txXfrm>
        <a:off x="3063478" y="0"/>
        <a:ext cx="1950243" cy="1219200"/>
      </dsp:txXfrm>
    </dsp:sp>
    <dsp:sp modelId="{8718EC22-F6B0-491C-92AB-BDD4F03ECEA9}">
      <dsp:nvSpPr>
        <dsp:cNvPr id="0" name=""/>
        <dsp:cNvSpPr/>
      </dsp:nvSpPr>
      <dsp:spPr>
        <a:xfrm>
          <a:off x="788193" y="0"/>
          <a:ext cx="1950243" cy="4064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tint val="40000"/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/>
            <a:t>مضمون یابی</a:t>
          </a:r>
          <a:endParaRPr lang="en-US" sz="2900" kern="1200" dirty="0"/>
        </a:p>
      </dsp:txBody>
      <dsp:txXfrm>
        <a:off x="788193" y="0"/>
        <a:ext cx="1950243" cy="1219200"/>
      </dsp:txXfrm>
    </dsp:sp>
    <dsp:sp modelId="{02E1A50D-E00D-438A-8F98-D514A044E526}">
      <dsp:nvSpPr>
        <dsp:cNvPr id="0" name=""/>
        <dsp:cNvSpPr/>
      </dsp:nvSpPr>
      <dsp:spPr>
        <a:xfrm>
          <a:off x="950714" y="2387642"/>
          <a:ext cx="1625203" cy="81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/>
            <a:t>مضمون</a:t>
          </a:r>
          <a:endParaRPr lang="en-US" sz="4000" kern="1200" dirty="0"/>
        </a:p>
      </dsp:txBody>
      <dsp:txXfrm>
        <a:off x="974514" y="2411442"/>
        <a:ext cx="1577603" cy="765001"/>
      </dsp:txXfrm>
    </dsp:sp>
    <dsp:sp modelId="{78D5CD39-9105-4BB4-8785-1C823468F397}">
      <dsp:nvSpPr>
        <dsp:cNvPr id="0" name=""/>
        <dsp:cNvSpPr/>
      </dsp:nvSpPr>
      <dsp:spPr>
        <a:xfrm rot="18770822">
          <a:off x="2422987" y="2425512"/>
          <a:ext cx="955940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955940" y="17995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877059" y="2419610"/>
        <a:ext cx="47797" cy="47797"/>
      </dsp:txXfrm>
    </dsp:sp>
    <dsp:sp modelId="{3639B181-6C00-4601-844F-F60C7793003D}">
      <dsp:nvSpPr>
        <dsp:cNvPr id="0" name=""/>
        <dsp:cNvSpPr/>
      </dsp:nvSpPr>
      <dsp:spPr>
        <a:xfrm>
          <a:off x="3225998" y="1686773"/>
          <a:ext cx="1625203" cy="81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/>
            <a:t>کد</a:t>
          </a:r>
          <a:endParaRPr lang="en-US" sz="4000" kern="1200" dirty="0"/>
        </a:p>
      </dsp:txBody>
      <dsp:txXfrm>
        <a:off x="3249798" y="1710573"/>
        <a:ext cx="1577603" cy="765001"/>
      </dsp:txXfrm>
    </dsp:sp>
    <dsp:sp modelId="{4353696C-4B80-4545-80A7-DF2669C08F45}">
      <dsp:nvSpPr>
        <dsp:cNvPr id="0" name=""/>
        <dsp:cNvSpPr/>
      </dsp:nvSpPr>
      <dsp:spPr>
        <a:xfrm rot="19457599">
          <a:off x="4775953" y="1841455"/>
          <a:ext cx="800577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800577" y="17995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56227" y="1839436"/>
        <a:ext cx="40028" cy="40028"/>
      </dsp:txXfrm>
    </dsp:sp>
    <dsp:sp modelId="{0F3EC5E1-296B-48C3-A7FB-589658225D22}">
      <dsp:nvSpPr>
        <dsp:cNvPr id="0" name=""/>
        <dsp:cNvSpPr/>
      </dsp:nvSpPr>
      <dsp:spPr>
        <a:xfrm>
          <a:off x="5501282" y="1219527"/>
          <a:ext cx="1625203" cy="81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/>
            <a:t>متن 1</a:t>
          </a:r>
          <a:endParaRPr lang="en-US" sz="4000" kern="1200" dirty="0"/>
        </a:p>
      </dsp:txBody>
      <dsp:txXfrm>
        <a:off x="5525082" y="1243327"/>
        <a:ext cx="1577603" cy="765001"/>
      </dsp:txXfrm>
    </dsp:sp>
    <dsp:sp modelId="{02915CBE-6822-4DF5-9FAB-4FA36F72424E}">
      <dsp:nvSpPr>
        <dsp:cNvPr id="0" name=""/>
        <dsp:cNvSpPr/>
      </dsp:nvSpPr>
      <dsp:spPr>
        <a:xfrm rot="2142401">
          <a:off x="4775953" y="2308701"/>
          <a:ext cx="800577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800577" y="17995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56227" y="2306682"/>
        <a:ext cx="40028" cy="40028"/>
      </dsp:txXfrm>
    </dsp:sp>
    <dsp:sp modelId="{F459D71F-CBD3-46A7-A9ED-2D329D4D54B0}">
      <dsp:nvSpPr>
        <dsp:cNvPr id="0" name=""/>
        <dsp:cNvSpPr/>
      </dsp:nvSpPr>
      <dsp:spPr>
        <a:xfrm>
          <a:off x="5501282" y="2154019"/>
          <a:ext cx="1625203" cy="81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/>
            <a:t>متن2</a:t>
          </a:r>
          <a:endParaRPr lang="en-US" sz="4000" kern="1200" dirty="0"/>
        </a:p>
      </dsp:txBody>
      <dsp:txXfrm>
        <a:off x="5525082" y="2177819"/>
        <a:ext cx="1577603" cy="765001"/>
      </dsp:txXfrm>
    </dsp:sp>
    <dsp:sp modelId="{42D480BB-549B-4655-BA76-322B92FD84C6}">
      <dsp:nvSpPr>
        <dsp:cNvPr id="0" name=""/>
        <dsp:cNvSpPr/>
      </dsp:nvSpPr>
      <dsp:spPr>
        <a:xfrm rot="2829178">
          <a:off x="2422987" y="3126381"/>
          <a:ext cx="955940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955940" y="17995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877059" y="3120478"/>
        <a:ext cx="47797" cy="47797"/>
      </dsp:txXfrm>
    </dsp:sp>
    <dsp:sp modelId="{38F3E246-7505-46D4-BDBB-2334E00731D5}">
      <dsp:nvSpPr>
        <dsp:cNvPr id="0" name=""/>
        <dsp:cNvSpPr/>
      </dsp:nvSpPr>
      <dsp:spPr>
        <a:xfrm>
          <a:off x="3225998" y="3088511"/>
          <a:ext cx="1625203" cy="81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/>
            <a:t>کد</a:t>
          </a:r>
          <a:endParaRPr lang="en-US" sz="4000" kern="1200" dirty="0"/>
        </a:p>
      </dsp:txBody>
      <dsp:txXfrm>
        <a:off x="3249798" y="3112311"/>
        <a:ext cx="1577603" cy="765001"/>
      </dsp:txXfrm>
    </dsp:sp>
    <dsp:sp modelId="{BF6CAB76-0ED8-46D5-838C-89F6D64819E1}">
      <dsp:nvSpPr>
        <dsp:cNvPr id="0" name=""/>
        <dsp:cNvSpPr/>
      </dsp:nvSpPr>
      <dsp:spPr>
        <a:xfrm>
          <a:off x="4851201" y="3476816"/>
          <a:ext cx="650081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650081" y="17995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59990" y="3478559"/>
        <a:ext cx="32504" cy="32504"/>
      </dsp:txXfrm>
    </dsp:sp>
    <dsp:sp modelId="{250BA9EA-E5DD-4B3E-A961-A55115A21ADD}">
      <dsp:nvSpPr>
        <dsp:cNvPr id="0" name=""/>
        <dsp:cNvSpPr/>
      </dsp:nvSpPr>
      <dsp:spPr>
        <a:xfrm>
          <a:off x="5501282" y="3088511"/>
          <a:ext cx="1625203" cy="812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/>
            <a:t>متن3</a:t>
          </a:r>
          <a:endParaRPr lang="en-US" sz="4000" kern="1200" dirty="0"/>
        </a:p>
      </dsp:txBody>
      <dsp:txXfrm>
        <a:off x="5525082" y="3112311"/>
        <a:ext cx="1577603" cy="765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A8C77-2FAD-470F-AE02-71061D0847D3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3C851-4368-4FBF-87CD-9E7228EF7F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الباز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3C851-4368-4FBF-87CD-9E7228EF7F5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Dell\Desktop\text\besm\22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57400"/>
            <a:ext cx="8229600" cy="2860993"/>
          </a:xfrm>
          <a:prstGeom prst="rect">
            <a:avLst/>
          </a:prstGeom>
          <a:noFill/>
          <a:ln w="76200">
            <a:solidFill>
              <a:srgbClr val="FFC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40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مرحله اول</a:t>
            </a:r>
            <a:endParaRPr lang="en-US" sz="440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22648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sz="36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B Jadid" panose="00000700000000000000" pitchFamily="2" charset="-78"/>
              </a:rPr>
              <a:t>مرحله اول.  کدگذاري اوليه:</a:t>
            </a:r>
          </a:p>
          <a:p>
            <a:pPr algn="r" rtl="1">
              <a:buNone/>
            </a:pPr>
            <a:endParaRPr lang="fa-IR" sz="3600" b="1" i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algn="just" rtl="1">
              <a:buNone/>
            </a:pPr>
            <a:r>
              <a:rPr lang="fa-IR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B Nazanin" panose="00000400000000000000" pitchFamily="2" charset="-78"/>
              </a:rPr>
              <a:t>حتي اگر داده­هايي که جمع­آوري کرده­ايد کم باشند، براي شروع کردن کار کدگذاري زود نيست.  يکي از متن­هاي خود را انتخاب کنيد و آن را بخوانيد. کدهاي اوليه را وارد کنيد. باز هم، در حاليکه کدها را وارد مي­کنيد، متن داده­هاي خود را بخوانيد. وقتي کدگذاري اوليه يکي از متن­ها تمام شد، متن ديگري انتخاب کنيد و همان کار را دوباره انجام دهيد.</a:t>
            </a:r>
            <a:endParaRPr lang="en-US" sz="2400" b="1" dirty="0" smtClean="0"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مرحله دوم</a:t>
            </a:r>
            <a:endParaRPr lang="en-US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sz="35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Jadid" panose="00000700000000000000" pitchFamily="2" charset="-78"/>
              </a:rPr>
              <a:t>مرحله دوم. مرور کدگذاري اوليه</a:t>
            </a:r>
            <a:r>
              <a:rPr lang="fa-IR" sz="35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Jadid" panose="00000700000000000000" pitchFamily="2" charset="-78"/>
              </a:rPr>
              <a:t>: </a:t>
            </a:r>
          </a:p>
          <a:p>
            <a:pPr algn="just" rtl="1"/>
            <a:r>
              <a:rPr lang="fa-I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B Nazanin" panose="00000400000000000000" pitchFamily="2" charset="-78"/>
              </a:rPr>
              <a:t>تا اين مرحله کدهاي بسياري تهيه کرده­ايد.  بعضي از آنها اضافي هستند و لازم است آنها را حذف کنيد يا عنوان آنها را تغيير دهيد.  گاهی بعضي افراد تمام عبارات و جملات يک متن را کدگذاري مي‏کنند در حاليکه عده‏اي ديگر نگاهي کلي‏تر دارند.  بهتر است روشي را انتخاب کنيد که براي خود شما بهتر باشد.  ممکن است بخواهيد کدهايي را که انتخاب کرده‏ايد، پس از بررسي داده‏هايي که قبلاً گرد آورده‏ايد و داده‏هاي خامي که به تازگي جمع کرده‏ايد ويرايش کنيد.</a:t>
            </a:r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مرحله سوم</a:t>
            </a:r>
            <a:endParaRPr lang="en-US" sz="4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346448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sz="35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Nazanin" panose="00000400000000000000" pitchFamily="2" charset="-78"/>
              </a:rPr>
              <a:t>مرحله سوم. فهرست اوليه عناوين دسته‏بندي‏ها</a:t>
            </a:r>
            <a:endParaRPr lang="fa-IR" sz="35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cs typeface="B Nazanin" panose="00000400000000000000" pitchFamily="2" charset="-78"/>
            </a:endParaRPr>
          </a:p>
          <a:p>
            <a:pPr algn="just" rtl="1">
              <a:buNone/>
            </a:pPr>
            <a:r>
              <a:rPr lang="fa-I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B Jadid" panose="00000700000000000000" pitchFamily="2" charset="-78"/>
              </a:rPr>
              <a:t>اکنون که کدهاي خود را ويرايش کرده­ايد زمان آن رسيده است که کدها را دسته‏بندي کرده آنها را مرتب کنيد. بعضي کدها مي‏توانند کدهاي اصلي باشند اما بعضي ديگر فرعي هستند يعني آنها را مي‏توان با هم زير يک عنوان قرار داد و زير مجموعه آن عنوان اصلي دانست.  در واقع از فهرست طويل کدها چند فهرستِ حاوي عناوين دسته‏بندي‏ها را تهيه کرده‏ايم و زيرشاخه‏هاي اين دسته‏بندي‏ها نيز در اين فهرست قرار دارد.</a:t>
            </a:r>
            <a:endParaRPr lang="en-US" dirty="0" smtClean="0">
              <a:cs typeface="B Jadid" panose="00000700000000000000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a-IR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مرحله چهارم</a:t>
            </a:r>
            <a:endParaRPr lang="en-US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32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Jadid" panose="00000700000000000000" pitchFamily="2" charset="-78"/>
              </a:rPr>
              <a:t>مرحله چهارم ويرايش فهرست اوليه</a:t>
            </a:r>
          </a:p>
          <a:p>
            <a:pPr algn="r" rtl="1">
              <a:buNone/>
            </a:pPr>
            <a:r>
              <a:rPr lang="fa-I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B Nazanin" panose="00000400000000000000" pitchFamily="2" charset="-78"/>
              </a:rPr>
              <a:t>در اين مرحله لازمست همان فرايند تعاملي را ادامه دهيد.  ممکن است به اين نتيجه برسيد که بعضي از عناوين دسته‏بندي‏هايي که انتخاب کرده‏ايد از بقيه کم اهميت‏تر هستند يا ممکن است فکر کنيد دو تا از دسته‏بندي‏ها را مي‏توان با هم ادغام کرد.  مهم است بدانيد که هدف شما انجام تحليل سه مرحله‏اي است و بايد از «کدگذاري اوليه داده‏ها» به سوي «مشخص کردن عناوين دسته‏بندي‏ها» و «پيدا کردن مفاهيم اصلي» حرکت کنيد.</a:t>
            </a:r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مرحله پنجم</a:t>
            </a:r>
            <a:endParaRPr lang="en-US" sz="400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 rtl="1">
              <a:buNone/>
            </a:pPr>
            <a:r>
              <a:rPr lang="fa-IR" sz="32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Jadid" panose="00000700000000000000" pitchFamily="2" charset="-78"/>
              </a:rPr>
              <a:t>مرحله پنجم. ويرايش عناوين دسته­بندي­ها</a:t>
            </a:r>
            <a:endParaRPr lang="fa-IR" b="1" i="1" dirty="0" smtClean="0">
              <a:cs typeface="B Jadid" panose="00000700000000000000" pitchFamily="2" charset="-78"/>
            </a:endParaRPr>
          </a:p>
          <a:p>
            <a:pPr algn="r" rtl="1">
              <a:buNone/>
            </a:pPr>
            <a:r>
              <a:rPr lang="fa-IR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B Nazanin" panose="00000400000000000000" pitchFamily="2" charset="-78"/>
              </a:rPr>
              <a:t>در اين مرحله عناوين دسته‏بندي‏هاي خود را بررسي کنيد و ببينيد که آيا عناوين اضافي وجود دارند که بتوان آنها را حذف کرد، و اينکه آيا مي‏شود عناوين اصلي را مشخص کرد.  تجربه نشان مي‏دهد که اکثر پژوهشگران تازه کار همة عناوين را مهم مي‏دانند.  آنها ترديد دارند که بگويند بعضي مفاهيم جالب‏تر از بعضي مفاهيم ديگر است.  بايد قضاوت خود را معيار قرار دهيد تا بفهميد چه چيز مهم است و چه چيز مهم نيست.</a:t>
            </a:r>
            <a:endParaRPr lang="en-US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مرحله ششم</a:t>
            </a:r>
            <a:endParaRPr lang="en-US" sz="400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03648"/>
          </a:xfrm>
        </p:spPr>
        <p:txBody>
          <a:bodyPr>
            <a:normAutofit fontScale="92500" lnSpcReduction="20000"/>
          </a:bodyPr>
          <a:lstStyle/>
          <a:p>
            <a:pPr algn="r" rtl="1">
              <a:buNone/>
            </a:pPr>
            <a:r>
              <a:rPr lang="fa-IR" sz="35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Jadid" panose="00000700000000000000" pitchFamily="2" charset="-78"/>
              </a:rPr>
              <a:t>مرحله ششم. از عناوين دسته­بندي­ها به مفاهيم رسيدن</a:t>
            </a:r>
            <a:endParaRPr lang="fa-IR" sz="35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cs typeface="B Jadid" panose="00000700000000000000" pitchFamily="2" charset="-78"/>
            </a:endParaRPr>
          </a:p>
          <a:p>
            <a:pPr algn="just" rtl="1">
              <a:buNone/>
            </a:pPr>
            <a:r>
              <a:rPr lang="fa-I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B Nazanin" panose="00000400000000000000" pitchFamily="2" charset="-78"/>
              </a:rPr>
              <a:t>   مرحله آخر فرايند تحليل داده­ها اين است که مفاهيم اصلي موجود در داده‏ها را تعيين کنيد.  اين مفاهيم نشان مي‏دهند شما چه موضوعي را در داده‏هاي خود دنبال مي‏کنيد.  قانون مشخصي وجود ندارد که بگويد چند مفهوم در داده‏ها پيدا خواهيد کرد، اگر مفاهيم اندکي پيدا کنيد که بر پايه و اساس محکمي استوار باشند، تحليل غني و خوبي انجام داده‏ايد تا اينکه مفاهيم ضعيفي را به تعداد زياد مطرح نماييد.  با خواندن مجدد داده‏هاي خود مي‏بينيد که بعضي ايده‏ها در مقايسه با ساير ايده‏ها قوي‏تر و غني‏تر ظاهر مي‏شوند.  تشخيص آنها به نظر شما بستگي دارد. پيشنهاد مي‏شود، حداکثر پنج تا هفت مفهوم را در هر سري داده مشخص کنيد.  بعضي اطلاعات، گرچه در داده‏ها وجود دارند اما بي‏اهميت هستند.</a:t>
            </a:r>
            <a:endParaRPr lang="en-US" dirty="0" smtClean="0"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008000"/>
                </a:solidFill>
              </a:rPr>
              <a:t>تحلیل ساختار روایت ها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03648"/>
          </a:xfrm>
          <a:solidFill>
            <a:srgbClr val="00CC99"/>
          </a:solidFill>
        </p:spPr>
        <p:txBody>
          <a:bodyPr>
            <a:normAutofit fontScale="92500" lnSpcReduction="20000"/>
          </a:bodyPr>
          <a:lstStyle/>
          <a:p>
            <a:pPr lvl="0" algn="just" rtl="1"/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قاعده­ی حذف</a:t>
            </a:r>
            <a:r>
              <a:rPr lang="fa-IR" u="sng" dirty="0" smtClean="0">
                <a:solidFill>
                  <a:srgbClr val="FF9900"/>
                </a:solidFill>
                <a:cs typeface="B Titr" pitchFamily="2" charset="-78"/>
              </a:rPr>
              <a:t>:</a:t>
            </a:r>
            <a:r>
              <a:rPr lang="fa-IR" dirty="0" smtClean="0">
                <a:solidFill>
                  <a:srgbClr val="FF9900"/>
                </a:solidFill>
                <a:cs typeface="B Titr" pitchFamily="2" charset="-78"/>
              </a:rPr>
              <a:t>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Titr" pitchFamily="2" charset="-78"/>
              </a:rPr>
              <a:t>انتخاب یعنی حذف همه­ی گزاره­هایی در متن که برای تفسیر گزاره­های دیگر گفتمان مهم نیستند و بر حقایق دلالت ندارند.</a:t>
            </a:r>
            <a:endParaRPr lang="en-US" dirty="0" smtClean="0">
              <a:cs typeface="B Titr" pitchFamily="2" charset="-78"/>
            </a:endParaRPr>
          </a:p>
          <a:p>
            <a:pPr lvl="0" algn="just" rtl="1"/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حذف شدید</a:t>
            </a:r>
            <a:r>
              <a:rPr lang="fa-IR" u="sng" dirty="0" smtClean="0">
                <a:solidFill>
                  <a:srgbClr val="FF9900"/>
                </a:solidFill>
                <a:cs typeface="B Titr" pitchFamily="2" charset="-78"/>
              </a:rPr>
              <a:t>:</a:t>
            </a:r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Titr" pitchFamily="2" charset="-78"/>
              </a:rPr>
              <a:t>که در صورت قوی­تری از قاعده قبلی است. در این حالت جزییاتی که به لحاظ مکانی مهم هستند اما در سطح کلان­تر فاقد اهمیت­اند حذف می­شوند.</a:t>
            </a:r>
            <a:endParaRPr lang="en-US" dirty="0" smtClean="0">
              <a:cs typeface="B Titr" pitchFamily="2" charset="-78"/>
            </a:endParaRPr>
          </a:p>
          <a:p>
            <a:pPr lvl="0" algn="just" rtl="1"/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تعمیم</a:t>
            </a:r>
            <a:r>
              <a:rPr lang="fa-IR" u="sng" dirty="0" smtClean="0">
                <a:solidFill>
                  <a:srgbClr val="FF9900"/>
                </a:solidFill>
                <a:cs typeface="B Titr" pitchFamily="2" charset="-78"/>
              </a:rPr>
              <a:t>:</a:t>
            </a:r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Titr" pitchFamily="2" charset="-78"/>
              </a:rPr>
              <a:t>گزاره­های غیر مرتبط حذف نمی­شوند، بلکه با ساختن گزاره­ای که به لحاظ مفهومی کلی­تر است، آن را از جزئیات معنا شناختی جملات مربوط منتزع می­کنیم.</a:t>
            </a:r>
            <a:endParaRPr lang="en-US" dirty="0" smtClean="0">
              <a:cs typeface="B Titr" pitchFamily="2" charset="-78"/>
            </a:endParaRPr>
          </a:p>
          <a:p>
            <a:pPr lvl="0" algn="just" rtl="1"/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ساختن</a:t>
            </a:r>
            <a:r>
              <a:rPr lang="fa-IR" u="sng" dirty="0" smtClean="0">
                <a:solidFill>
                  <a:srgbClr val="FF9900"/>
                </a:solidFill>
                <a:cs typeface="B Titr" pitchFamily="2" charset="-78"/>
              </a:rPr>
              <a:t>:</a:t>
            </a:r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Titr" pitchFamily="2" charset="-78"/>
              </a:rPr>
              <a:t>در این حالت با جانشین ساختن گزاره­ها در یک توالی مشترک، آن­ها را با یکدیگر در نظر می­گیریم. در حقیقت گزاره­هایی را می­سازیم که بر حقیقت کل دلالت دارند.</a:t>
            </a:r>
            <a:endParaRPr lang="fa-IR" dirty="0" smtClean="0">
              <a:cs typeface="B Titr" pitchFamily="2" charset="-78"/>
            </a:endParaRPr>
          </a:p>
          <a:p>
            <a:pPr algn="just" rtl="1"/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قاعده صفر</a:t>
            </a:r>
            <a:r>
              <a:rPr lang="fa-IR" u="sng" dirty="0" smtClean="0">
                <a:solidFill>
                  <a:srgbClr val="FF9900"/>
                </a:solidFill>
                <a:cs typeface="B Titr" pitchFamily="2" charset="-78"/>
              </a:rPr>
              <a:t>:</a:t>
            </a:r>
            <a:r>
              <a:rPr lang="ar-SA" u="sng" dirty="0" smtClean="0">
                <a:solidFill>
                  <a:srgbClr val="FF9900"/>
                </a:solidFill>
                <a:cs typeface="B Titr" pitchFamily="2" charset="-78"/>
              </a:rPr>
              <a:t>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Titr" pitchFamily="2" charset="-78"/>
              </a:rPr>
              <a:t>در این حالت گزاره ها تغییر نمی­یابد و مستقیما در سطح کلان پذیرفته می­شوند</a:t>
            </a:r>
            <a:endParaRPr lang="en-US" dirty="0" smtClean="0">
              <a:cs typeface="B Titr" pitchFamily="2" charset="-78"/>
            </a:endParaRPr>
          </a:p>
          <a:p>
            <a:pPr lvl="0" rtl="1"/>
            <a:endParaRPr lang="en-US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295400"/>
            <a:ext cx="8183880" cy="3505200"/>
          </a:xfrm>
        </p:spPr>
        <p:txBody>
          <a:bodyPr>
            <a:normAutofit/>
          </a:bodyPr>
          <a:lstStyle/>
          <a:p>
            <a:pPr algn="ctr" rtl="1"/>
            <a:r>
              <a:rPr lang="fa-IR" i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«آن‌چه را که می­دانیم چگونه می­دانیم».</a:t>
            </a:r>
            <a:r>
              <a:rPr lang="fa-IR" i="1" dirty="0" smtClean="0">
                <a:cs typeface="B Nazanin" panose="00000400000000000000" pitchFamily="2" charset="-78"/>
              </a:rPr>
              <a:t/>
            </a:r>
            <a:br>
              <a:rPr lang="fa-IR" i="1" dirty="0" smtClean="0">
                <a:cs typeface="B Nazanin" panose="00000400000000000000" pitchFamily="2" charset="-78"/>
              </a:rPr>
            </a:br>
            <a:r>
              <a:rPr lang="fa-IR" dirty="0" smtClean="0">
                <a:solidFill>
                  <a:srgbClr val="00B050"/>
                </a:solidFill>
                <a:cs typeface="B Nazanin" panose="00000400000000000000" pitchFamily="2" charset="-78"/>
              </a:rPr>
              <a:t>روایت ها مبنایی را برای فهم کنش انسانی و احتماعی فراهم می</a:t>
            </a:r>
            <a:r>
              <a:rPr lang="en-US" dirty="0" smtClean="0">
                <a:solidFill>
                  <a:srgbClr val="00B050"/>
                </a:solidFill>
                <a:cs typeface="B Nazanin" panose="00000400000000000000" pitchFamily="2" charset="-78"/>
              </a:rPr>
              <a:t> </a:t>
            </a:r>
            <a:r>
              <a:rPr lang="fa-IR" dirty="0" smtClean="0">
                <a:solidFill>
                  <a:srgbClr val="00B050"/>
                </a:solidFill>
                <a:cs typeface="B Nazanin" panose="00000400000000000000" pitchFamily="2" charset="-78"/>
              </a:rPr>
              <a:t>کند</a:t>
            </a:r>
            <a:r>
              <a:rPr lang="en-US" dirty="0" smtClean="0">
                <a:cs typeface="B Nazanin" panose="00000400000000000000" pitchFamily="2" charset="-78"/>
              </a:rPr>
              <a:t/>
            </a:r>
            <a:br>
              <a:rPr lang="en-US" dirty="0" smtClean="0">
                <a:cs typeface="B Nazanin" panose="00000400000000000000" pitchFamily="2" charset="-78"/>
              </a:rPr>
            </a:br>
            <a:endParaRPr lang="en-US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321040" cy="640080"/>
          </a:xfrm>
        </p:spPr>
        <p:txBody>
          <a:bodyPr>
            <a:normAutofit/>
          </a:bodyPr>
          <a:lstStyle/>
          <a:p>
            <a:pPr algn="ctr"/>
            <a:r>
              <a:rPr lang="fa-IR" sz="3000" dirty="0" smtClean="0">
                <a:cs typeface="B Jadid" panose="00000700000000000000" pitchFamily="2" charset="-78"/>
              </a:rPr>
              <a:t>روایت ها راهی برای واکاوی تجربیات حرفه‏ای </a:t>
            </a:r>
            <a:endParaRPr lang="en-US" sz="3000" dirty="0">
              <a:cs typeface="B Jadid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22648"/>
          </a:xfr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just" rtl="1"/>
            <a:r>
              <a:rPr lang="fa-IR" dirty="0" smtClean="0">
                <a:cs typeface="B Nazanin" panose="00000400000000000000" pitchFamily="2" charset="-78"/>
              </a:rPr>
              <a:t>ارتباط میان روایت و تجربه‌انسانی به این معنای است که تجربه حرفه‏ای نمی</a:t>
            </a:r>
            <a:r>
              <a:rPr lang="en-US" dirty="0" smtClean="0">
                <a:cs typeface="B Nazanin" panose="00000400000000000000" pitchFamily="2" charset="-78"/>
              </a:rPr>
              <a:t> </a:t>
            </a:r>
            <a:r>
              <a:rPr lang="fa-IR" dirty="0" smtClean="0">
                <a:cs typeface="B Nazanin" panose="00000400000000000000" pitchFamily="2" charset="-78"/>
              </a:rPr>
              <a:t>تواند تنها از طریق روش‌های عملی، که این تجربه و موضوعات اطراف آن را با استفاده از ارقام آماری خلاصه می</a:t>
            </a:r>
            <a:r>
              <a:rPr lang="en-US" dirty="0" smtClean="0">
                <a:cs typeface="B Nazanin" panose="00000400000000000000" pitchFamily="2" charset="-78"/>
              </a:rPr>
              <a:t> </a:t>
            </a:r>
            <a:r>
              <a:rPr lang="fa-IR" dirty="0" smtClean="0">
                <a:cs typeface="B Nazanin" panose="00000400000000000000" pitchFamily="2" charset="-78"/>
              </a:rPr>
              <a:t>کنند، دریافت شود. چنین رویکردی غیرکافی و محدود کننده است.</a:t>
            </a:r>
          </a:p>
          <a:p>
            <a:pPr algn="just" rtl="1"/>
            <a:r>
              <a:rPr lang="fa-IR" dirty="0" smtClean="0">
                <a:cs typeface="B Nazanin" panose="00000400000000000000" pitchFamily="2" charset="-78"/>
              </a:rPr>
              <a:t>روایت ها نسبت به موضوعاتی که با رویکردهای فنی و تکنیکی آشکار نمی‏شوند حساس­اند.</a:t>
            </a:r>
            <a:endParaRPr lang="en-US" dirty="0" smtClean="0">
              <a:cs typeface="B Nazanin" panose="00000400000000000000" pitchFamily="2" charset="-78"/>
            </a:endParaRPr>
          </a:p>
          <a:p>
            <a:pPr algn="just" rt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000" dirty="0" smtClean="0">
                <a:cs typeface="B Jadid" panose="00000700000000000000" pitchFamily="2" charset="-78"/>
              </a:rPr>
              <a:t>روایت ها راهی برای واکاوی تجربیات حرفه‏ای</a:t>
            </a:r>
            <a:endParaRPr lang="en-US" sz="3000" dirty="0">
              <a:cs typeface="B Jadid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752"/>
            <a:ext cx="7391400" cy="1984248"/>
          </a:xfrm>
          <a:solidFill>
            <a:srgbClr val="F8A552"/>
          </a:solidFill>
        </p:spPr>
        <p:txBody>
          <a:bodyPr>
            <a:normAutofit/>
          </a:bodyPr>
          <a:lstStyle/>
          <a:p>
            <a:pPr algn="just" rtl="1"/>
            <a:r>
              <a:rPr lang="fa-I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anose="00000400000000000000" pitchFamily="2" charset="-78"/>
              </a:rPr>
              <a:t>استفاده از روایت ها به عنوان یک روش پژوهش می­تواند، به فهم بهتر یاددهی، یادگیری و عملکرد ما در طیف وسیعی از محیط­ها و تولید ابزارها و شیوه‌های مناسب یاددهی کمک کند.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2920" y="3121152"/>
            <a:ext cx="8183880" cy="160324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lIns="182880" tIns="91440">
            <a:normAutofit/>
          </a:bodyPr>
          <a:lstStyle/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cs typeface="B Jadid" panose="00000700000000000000" pitchFamily="2" charset="-78"/>
              </a:rPr>
              <a:t>در مشاغلی که با افراد سر و کار دارند، داستان‏ها و تجارب برای توضیح و توجیه تفکر و کارکردها به کار گرفته می‏شود. 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cs typeface="B Jadid" panose="00000700000000000000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3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Jadid" panose="00000700000000000000" pitchFamily="2" charset="-78"/>
              </a:rPr>
              <a:t>نقش روایت ها در کارورزی</a:t>
            </a:r>
            <a:endParaRPr lang="en-US" sz="30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B Jadid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069848"/>
          </a:xfr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rtl="1"/>
            <a:r>
              <a:rPr lang="fa-IR" dirty="0" smtClean="0">
                <a:cs typeface="B Jadid" panose="00000700000000000000" pitchFamily="2" charset="-78"/>
              </a:rPr>
              <a:t>روایت ها ابزار کارورزان است تا از تجربه معناسازی کنند و آن را در بدنه‏ای از دانش عملی سازمان دهند.</a:t>
            </a:r>
          </a:p>
          <a:p>
            <a:pPr algn="just" rtl="1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6800" y="1828800"/>
            <a:ext cx="7086600" cy="1600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182880" tIns="91440">
            <a:normAutofit fontScale="92500"/>
          </a:bodyPr>
          <a:lstStyle/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B Nazanin" panose="00000400000000000000" pitchFamily="2" charset="-78"/>
              </a:rPr>
              <a:t>مدل فنی در کارورزی نظریه‏سازی و تمرین‌عملی را از هم جدا می‏داند و با تحمیل توضیح و تفسیر بیرونی بر یادگیرنده، موجب تصور غلط از روابط متقابل کنش انسان و تمرین می‏شود.</a:t>
            </a:r>
          </a:p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2920" y="3581400"/>
            <a:ext cx="8183880" cy="1447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182880" tIns="91440">
            <a:normAutofit fontScale="77500" lnSpcReduction="20000"/>
          </a:bodyPr>
          <a:lstStyle/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cs typeface="B Nazanin" panose="00000400000000000000" pitchFamily="2" charset="-78"/>
              </a:rPr>
              <a:t>اگر تمرین‏ها را به عنوان بخشی از فرایند تغییر درک کنیم</a:t>
            </a:r>
            <a:r>
              <a:rPr kumimoji="0" lang="fa-IR" sz="2800" i="1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cs typeface="B Nazanin" panose="00000400000000000000" pitchFamily="2" charset="-78"/>
              </a:rPr>
              <a:t>........ درک این تمرین‏ها مستلزم گفتن داستان‏هایی درباره این است که آن‌ها چگونه و با چه هدفی تکامل یافته‏اند.</a:t>
            </a:r>
            <a:endParaRPr kumimoji="0" lang="en-US" sz="2800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cs typeface="B Nazanin" panose="00000400000000000000" pitchFamily="2" charset="-78"/>
            </a:endParaRPr>
          </a:p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؟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983480"/>
            <a:ext cx="8305800" cy="1051560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a-IR" dirty="0" smtClean="0">
                <a:solidFill>
                  <a:srgbClr val="454599"/>
                </a:solidFill>
              </a:rPr>
              <a:t>نقش روایت ها</a:t>
            </a:r>
            <a:endParaRPr lang="en-US" dirty="0">
              <a:solidFill>
                <a:srgbClr val="4545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762000"/>
            <a:ext cx="8183880" cy="1524000"/>
          </a:xfrm>
          <a:solidFill>
            <a:schemeClr val="accent3">
              <a:lumMod val="75000"/>
            </a:schemeClr>
          </a:solidFill>
        </p:spPr>
        <p:txBody>
          <a:bodyPr>
            <a:normAutofit fontScale="92500"/>
          </a:bodyPr>
          <a:lstStyle/>
          <a:p>
            <a:pPr algn="just" rtl="1"/>
            <a:endParaRPr lang="fa-IR" dirty="0" smtClean="0"/>
          </a:p>
          <a:p>
            <a:pPr algn="just" rtl="1"/>
            <a:r>
              <a:rPr lang="fa-I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anose="00000400000000000000" pitchFamily="2" charset="-78"/>
              </a:rPr>
              <a:t>پیوستگی روایت ها در حرکت آن در طول زمان به عنوان انتقال دانش دیده می‏شود، که از یک داستان ناتمام به داستانی کامل‏تر منتهی می­شود.</a:t>
            </a: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B Nazanin" panose="00000400000000000000" pitchFamily="2" charset="-78"/>
            </a:endParaRPr>
          </a:p>
          <a:p>
            <a:pPr algn="just" rtl="1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2920" y="2514600"/>
            <a:ext cx="818388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454599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182880" tIns="91440">
            <a:normAutofit/>
          </a:bodyPr>
          <a:lstStyle/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fa-IR" sz="2800" dirty="0" smtClean="0">
                <a:solidFill>
                  <a:srgbClr val="454599"/>
                </a:solidFill>
                <a:cs typeface="B Jadid" panose="00000700000000000000" pitchFamily="2" charset="-78"/>
              </a:rPr>
              <a:t>روایت ها </a:t>
            </a: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54599"/>
                </a:solidFill>
                <a:effectLst/>
                <a:uLnTx/>
                <a:uFillTx/>
                <a:cs typeface="B Jadid" panose="00000700000000000000" pitchFamily="2" charset="-78"/>
              </a:rPr>
              <a:t>چارچوبی سازمانی برای دیدن پیچیدگی ارائه می‏کند.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454599"/>
              </a:solidFill>
              <a:effectLst/>
              <a:uLnTx/>
              <a:uFillTx/>
              <a:cs typeface="B Jadid" panose="00000700000000000000" pitchFamily="2" charset="-78"/>
            </a:endParaRPr>
          </a:p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2920" y="3810000"/>
            <a:ext cx="8183880" cy="1066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182880" tIns="91440">
            <a:normAutofit/>
          </a:bodyPr>
          <a:lstStyle/>
          <a:p>
            <a:pPr marL="265176" marR="0" lvl="0" indent="-265176" algn="just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b="1" i="0" u="none" strike="noStrike" kern="120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cs typeface="B Nazanin" panose="00000400000000000000" pitchFamily="2" charset="-78"/>
              </a:rPr>
              <a:t>روایت ها بر دانش ضمنی که باید درک شود تکیه می‏کند.</a:t>
            </a:r>
            <a:endParaRPr kumimoji="0" lang="en-US" sz="2800" b="1" i="0" u="none" strike="noStrike" kern="1200" normalizeH="0" baseline="0" noProof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cs typeface="B Nazanin" panose="00000400000000000000" pitchFamily="2" charset="-78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solidFill>
                  <a:srgbClr val="454599"/>
                </a:solidFill>
              </a:rPr>
              <a:t>نقش روایت ها</a:t>
            </a:r>
            <a:endParaRPr lang="en-US" dirty="0">
              <a:solidFill>
                <a:srgbClr val="4545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530352"/>
            <a:ext cx="6324600" cy="612648"/>
          </a:xfrm>
          <a:solidFill>
            <a:srgbClr val="CCEFF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/>
          </a:bodyPr>
          <a:lstStyle/>
          <a:p>
            <a:pPr algn="ctr" rtl="1"/>
            <a:r>
              <a:rPr lang="fa-IR" dirty="0" smtClean="0">
                <a:cs typeface="B Jadid" panose="00000700000000000000" pitchFamily="2" charset="-78"/>
              </a:rPr>
              <a:t>یادگیری در بافتی معناداری صورت می‏گیرد.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038600"/>
            <a:ext cx="8229600" cy="1066800"/>
          </a:xfrm>
          <a:prstGeom prst="rect">
            <a:avLst/>
          </a:prstGeom>
          <a:solidFill>
            <a:srgbClr val="00284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vert="horz" lIns="182880" tIns="91440">
            <a:normAutofit/>
          </a:bodyPr>
          <a:lstStyle/>
          <a:p>
            <a:pPr marL="265176" marR="0" lvl="0" indent="-265176" algn="ctr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cs typeface="B Nazanin" panose="00000400000000000000" pitchFamily="2" charset="-78"/>
              </a:rPr>
              <a:t>تفکیک ناپذیری اندیشه و عمل را در داستان‏گویی- گفتگوی بین گوینده و مخاطب  منعکس می‌کند</a:t>
            </a: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B Nazanin" panose="00000400000000000000" pitchFamily="2" charset="-78"/>
              </a:rPr>
              <a:t>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B Nazanin" panose="00000400000000000000" pitchFamily="2" charset="-78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0" y="2819400"/>
            <a:ext cx="7162800" cy="990600"/>
          </a:xfrm>
          <a:prstGeom prst="rect">
            <a:avLst/>
          </a:prstGeom>
          <a:solidFill>
            <a:srgbClr val="236F9D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82880" tIns="91440">
            <a:normAutofit/>
          </a:bodyPr>
          <a:lstStyle/>
          <a:p>
            <a:pPr marL="265176" marR="0" lvl="0" indent="-265176" algn="ctr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cs typeface="B Jadid" panose="00000700000000000000" pitchFamily="2" charset="-78"/>
              </a:rPr>
              <a:t>می‏تواند انتقاد را به شیوه‏هایی قابل قبولی</a:t>
            </a:r>
            <a:r>
              <a:rPr kumimoji="0" lang="fa-IR" sz="2800" i="0" u="none" strike="noStrike" kern="1200" normalizeH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cs typeface="B Jadid" panose="00000700000000000000" pitchFamily="2" charset="-78"/>
              </a:rPr>
              <a:t> </a:t>
            </a:r>
            <a:r>
              <a:rPr kumimoji="0" lang="fa-IR" sz="28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cs typeface="B Jadid" panose="00000700000000000000" pitchFamily="2" charset="-78"/>
              </a:rPr>
              <a:t>منعکس کند.</a:t>
            </a:r>
            <a:endParaRPr kumimoji="0" lang="en-US" sz="2800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cs typeface="B Jadid" panose="00000700000000000000" pitchFamily="2" charset="-78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524000"/>
            <a:ext cx="6477000" cy="990600"/>
          </a:xfrm>
          <a:prstGeom prst="rect">
            <a:avLst/>
          </a:prstGeom>
          <a:solidFill>
            <a:srgbClr val="53A6D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182880" tIns="91440">
            <a:normAutofit/>
          </a:bodyPr>
          <a:lstStyle/>
          <a:p>
            <a:pPr marL="265176" marR="0" lvl="0" indent="-265176" algn="ctr" defTabSz="914400" rtl="1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a-IR" sz="28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cs typeface="B Nazanin" panose="00000400000000000000" pitchFamily="2" charset="-78"/>
              </a:rPr>
              <a:t>غالباً درسی اخلاقی را که باید یاد گرفته شود در بر می‏گیرد.</a:t>
            </a:r>
            <a:endParaRPr kumimoji="0" lang="en-US" sz="2800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cs typeface="B Nazanin" panose="00000400000000000000" pitchFamily="2" charset="-78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533400" y="1397000"/>
          <a:ext cx="8077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4800" y="381000"/>
            <a:ext cx="8458200" cy="6096000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مرحله اول: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کدگذاري اوليه، در ميان متن ايده­هاي اصلي را پيدا مي‏کنيم.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مرحله دوم: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کدگذاري اوليه را مرور مي‏کنيم.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مرحله سوم: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فهرست اولية عناوينِ</a:t>
            </a:r>
            <a:r>
              <a:rPr kumimoji="0" lang="fa-IR" sz="2800" b="1" i="0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«دسته­بندي­ها» و «مفاهيم اصلي» موجود در داده­ها را تهيه مي‏کنيم.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مرحله چهارم: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فهرست اوليه را از طريق خواندن مجدد داده­ها ويرايش مي‏کنيم.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مرحله پنجم: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عناويني را که براي «دسته­ها» و «زيرشاخه­هاي آنها» انتخاب کرده‏ايم ويرايش مي‏کنيم.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مرحله ششم: </a:t>
            </a: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از عناوين دسته‏بندي‏ها به مفاهيم (يا موضوعات) مي‏رسيم.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</a:b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1708</TotalTime>
  <Words>1244</Words>
  <Application>Microsoft Office PowerPoint</Application>
  <PresentationFormat>On-screen Show (4:3)</PresentationFormat>
  <Paragraphs>60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B Jadid</vt:lpstr>
      <vt:lpstr>B Nazanin</vt:lpstr>
      <vt:lpstr>B Titr</vt:lpstr>
      <vt:lpstr>Calibri</vt:lpstr>
      <vt:lpstr>Tahoma</vt:lpstr>
      <vt:lpstr>Verdana</vt:lpstr>
      <vt:lpstr>Wingdings 2</vt:lpstr>
      <vt:lpstr>Aspect</vt:lpstr>
      <vt:lpstr>PowerPoint Presentation</vt:lpstr>
      <vt:lpstr>«آن‌چه را که می­دانیم چگونه می­دانیم». روایت ها مبنایی را برای فهم کنش انسانی و احتماعی فراهم می کند </vt:lpstr>
      <vt:lpstr>روایت ها راهی برای واکاوی تجربیات حرفه‏ای </vt:lpstr>
      <vt:lpstr>روایت ها راهی برای واکاوی تجربیات حرفه‏ای</vt:lpstr>
      <vt:lpstr>نقش روایت ها در کارورزی</vt:lpstr>
      <vt:lpstr>نقش روایت ها</vt:lpstr>
      <vt:lpstr>نقش روایت ها</vt:lpstr>
      <vt:lpstr>PowerPoint Presentation</vt:lpstr>
      <vt:lpstr>PowerPoint Presentation</vt:lpstr>
      <vt:lpstr>مرحله اول</vt:lpstr>
      <vt:lpstr>مرحله دوم</vt:lpstr>
      <vt:lpstr>مرحله سوم</vt:lpstr>
      <vt:lpstr>مرحله چهارم</vt:lpstr>
      <vt:lpstr>مرحله پنجم</vt:lpstr>
      <vt:lpstr>مرحله ششم</vt:lpstr>
      <vt:lpstr>تحلیل ساختار روایت ها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amene</dc:creator>
  <cp:lastModifiedBy>mohsenzolghadr54@gmail.com</cp:lastModifiedBy>
  <cp:revision>70</cp:revision>
  <dcterms:created xsi:type="dcterms:W3CDTF">2006-08-16T00:00:00Z</dcterms:created>
  <dcterms:modified xsi:type="dcterms:W3CDTF">2018-09-07T05:24:13Z</dcterms:modified>
</cp:coreProperties>
</file>