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2" r:id="rId2"/>
    <p:sldId id="328" r:id="rId3"/>
    <p:sldId id="335" r:id="rId4"/>
    <p:sldId id="303" r:id="rId5"/>
    <p:sldId id="304" r:id="rId6"/>
    <p:sldId id="305" r:id="rId7"/>
    <p:sldId id="306" r:id="rId8"/>
    <p:sldId id="330" r:id="rId9"/>
    <p:sldId id="332" r:id="rId10"/>
    <p:sldId id="308" r:id="rId11"/>
    <p:sldId id="309" r:id="rId12"/>
    <p:sldId id="310" r:id="rId13"/>
    <p:sldId id="311" r:id="rId14"/>
    <p:sldId id="312" r:id="rId15"/>
    <p:sldId id="313" r:id="rId16"/>
    <p:sldId id="314" r:id="rId17"/>
    <p:sldId id="315" r:id="rId18"/>
    <p:sldId id="333" r:id="rId19"/>
    <p:sldId id="316" r:id="rId20"/>
    <p:sldId id="317" r:id="rId21"/>
    <p:sldId id="318" r:id="rId22"/>
    <p:sldId id="319" r:id="rId23"/>
    <p:sldId id="334" r:id="rId24"/>
    <p:sldId id="32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74" d="100"/>
          <a:sy n="74" d="100"/>
        </p:scale>
        <p:origin x="12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43577-0E0D-4101-B9D5-892904D76A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ABC8490-7CC6-41A0-9218-65F07D08ABAA}">
      <dgm:prSet phldrT="[Text]" custT="1">
        <dgm:style>
          <a:lnRef idx="0">
            <a:schemeClr val="accent6"/>
          </a:lnRef>
          <a:fillRef idx="3">
            <a:schemeClr val="accent6"/>
          </a:fillRef>
          <a:effectRef idx="3">
            <a:schemeClr val="accent6"/>
          </a:effectRef>
          <a:fontRef idx="minor">
            <a:schemeClr val="lt1"/>
          </a:fontRef>
        </dgm:style>
      </dgm:prSet>
      <dgm:spPr/>
      <dgm:t>
        <a:bodyPr/>
        <a:lstStyle/>
        <a:p>
          <a:pPr algn="r"/>
          <a:r>
            <a:rPr lang="fa-IR" sz="2800" dirty="0" smtClean="0">
              <a:solidFill>
                <a:schemeClr val="tx1"/>
              </a:solidFill>
              <a:cs typeface="B Traffic" pitchFamily="2" charset="-78"/>
            </a:rPr>
            <a:t>1. تلاش مسلمانان برای حفظ کتاب (اجماع مسلمانان برعدم تحریف)</a:t>
          </a:r>
          <a:endParaRPr lang="en-US" sz="2800" b="1" dirty="0" smtClean="0">
            <a:solidFill>
              <a:schemeClr val="tx1"/>
            </a:solidFill>
            <a:cs typeface="B Traffic" pitchFamily="2" charset="-78"/>
          </a:endParaRPr>
        </a:p>
      </dgm:t>
    </dgm:pt>
    <dgm:pt modelId="{0642D17F-733C-4B1A-9CCF-6DBCE2BD8C4F}" type="parTrans" cxnId="{270FA15B-7CF0-42F7-97DF-122B5459655D}">
      <dgm:prSet/>
      <dgm:spPr/>
      <dgm:t>
        <a:bodyPr/>
        <a:lstStyle/>
        <a:p>
          <a:endParaRPr lang="en-US"/>
        </a:p>
      </dgm:t>
    </dgm:pt>
    <dgm:pt modelId="{8854C3C9-9337-4A5A-B33C-F79692DFD5D9}" type="sibTrans" cxnId="{270FA15B-7CF0-42F7-97DF-122B5459655D}">
      <dgm:prSet/>
      <dgm:spPr/>
      <dgm:t>
        <a:bodyPr/>
        <a:lstStyle/>
        <a:p>
          <a:endParaRPr lang="en-US"/>
        </a:p>
      </dgm:t>
    </dgm:pt>
    <dgm:pt modelId="{CFE9367C-64BF-4DAB-A463-59D4D3A0CEFC}">
      <dgm:prSet phldrT="[Text]" custT="1">
        <dgm:style>
          <a:lnRef idx="0">
            <a:schemeClr val="accent3"/>
          </a:lnRef>
          <a:fillRef idx="3">
            <a:schemeClr val="accent3"/>
          </a:fillRef>
          <a:effectRef idx="3">
            <a:schemeClr val="accent3"/>
          </a:effectRef>
          <a:fontRef idx="minor">
            <a:schemeClr val="lt1"/>
          </a:fontRef>
        </dgm:style>
      </dgm:prSet>
      <dgm:spPr/>
      <dgm:t>
        <a:bodyPr/>
        <a:lstStyle/>
        <a:p>
          <a:pPr algn="r" rtl="1"/>
          <a:r>
            <a:rPr lang="fa-IR" sz="2800" dirty="0" smtClean="0">
              <a:solidFill>
                <a:schemeClr val="tx1"/>
              </a:solidFill>
              <a:cs typeface="B Traffic" pitchFamily="2" charset="-78"/>
            </a:rPr>
            <a:t>3. امام علی و ائمه در مورد تحریف قرآن سخن نگفته‌اند و به تدبر و عمل به قرآن دعوت نموده‌اند.</a:t>
          </a:r>
          <a:endParaRPr lang="en-US" sz="2800" b="1" dirty="0">
            <a:solidFill>
              <a:schemeClr val="tx1"/>
            </a:solidFill>
          </a:endParaRPr>
        </a:p>
      </dgm:t>
    </dgm:pt>
    <dgm:pt modelId="{A85FC1D8-E97A-4E21-9509-EA8E99689564}" type="parTrans" cxnId="{F63685BE-6824-488D-9BE9-6E8F25721F3D}">
      <dgm:prSet/>
      <dgm:spPr/>
      <dgm:t>
        <a:bodyPr/>
        <a:lstStyle/>
        <a:p>
          <a:endParaRPr lang="en-US"/>
        </a:p>
      </dgm:t>
    </dgm:pt>
    <dgm:pt modelId="{0D929368-E822-4832-AD97-1F6A812A8596}" type="sibTrans" cxnId="{F63685BE-6824-488D-9BE9-6E8F25721F3D}">
      <dgm:prSet/>
      <dgm:spPr/>
      <dgm:t>
        <a:bodyPr/>
        <a:lstStyle/>
        <a:p>
          <a:endParaRPr lang="en-US"/>
        </a:p>
      </dgm:t>
    </dgm:pt>
    <dgm:pt modelId="{4A068DE5-308A-42A4-ABB5-15C05AC974FE}">
      <dgm:prSet custT="1">
        <dgm:style>
          <a:lnRef idx="0">
            <a:schemeClr val="accent5"/>
          </a:lnRef>
          <a:fillRef idx="3">
            <a:schemeClr val="accent5"/>
          </a:fillRef>
          <a:effectRef idx="3">
            <a:schemeClr val="accent5"/>
          </a:effectRef>
          <a:fontRef idx="minor">
            <a:schemeClr val="lt1"/>
          </a:fontRef>
        </dgm:style>
      </dgm:prSet>
      <dgm:spPr/>
      <dgm:t>
        <a:bodyPr/>
        <a:lstStyle/>
        <a:p>
          <a:pPr algn="r" rtl="1"/>
          <a:r>
            <a:rPr lang="fa-IR" sz="2400" b="1" dirty="0" smtClean="0">
              <a:solidFill>
                <a:srgbClr val="C00000"/>
              </a:solidFill>
              <a:cs typeface="B Traffic" pitchFamily="2" charset="-78"/>
            </a:rPr>
            <a:t>2. اراده‌ی الهی بر عدم تحریف...و</a:t>
          </a:r>
          <a:r>
            <a:rPr lang="en-US" sz="2400" b="1" dirty="0" smtClean="0">
              <a:solidFill>
                <a:srgbClr val="C00000"/>
              </a:solidFill>
              <a:cs typeface="B Traffic" pitchFamily="2" charset="-78"/>
            </a:rPr>
            <a:t> </a:t>
          </a:r>
          <a:r>
            <a:rPr lang="fa-IR" sz="2400" b="1" dirty="0" smtClean="0">
              <a:solidFill>
                <a:srgbClr val="C00000"/>
              </a:solidFill>
              <a:cs typeface="B Traffic" pitchFamily="2" charset="-78"/>
            </a:rPr>
            <a:t>انا</a:t>
          </a:r>
          <a:r>
            <a:rPr lang="en-US" sz="2400" b="1" dirty="0" smtClean="0">
              <a:solidFill>
                <a:srgbClr val="C00000"/>
              </a:solidFill>
              <a:cs typeface="B Traffic" pitchFamily="2" charset="-78"/>
            </a:rPr>
            <a:t> </a:t>
          </a:r>
          <a:r>
            <a:rPr lang="fa-IR" sz="2400" b="1" dirty="0" smtClean="0">
              <a:solidFill>
                <a:srgbClr val="C00000"/>
              </a:solidFill>
              <a:cs typeface="B Traffic" pitchFamily="2" charset="-78"/>
            </a:rPr>
            <a:t>له لحافظون (حجر).</a:t>
          </a:r>
          <a:endParaRPr lang="en-US" sz="2400" b="1" dirty="0" smtClean="0">
            <a:solidFill>
              <a:srgbClr val="C00000"/>
            </a:solidFill>
            <a:cs typeface="B Traffic" pitchFamily="2" charset="-78"/>
          </a:endParaRPr>
        </a:p>
      </dgm:t>
    </dgm:pt>
    <dgm:pt modelId="{D5B715B9-BF8A-4777-B52B-0B733FDA25AC}" type="parTrans" cxnId="{EEDFF02B-7C2C-4C77-9608-A6EF49CDC030}">
      <dgm:prSet/>
      <dgm:spPr/>
      <dgm:t>
        <a:bodyPr/>
        <a:lstStyle/>
        <a:p>
          <a:endParaRPr lang="en-US"/>
        </a:p>
      </dgm:t>
    </dgm:pt>
    <dgm:pt modelId="{A36E4AD3-48A1-4979-AB0B-BFFC9DFDA14D}" type="sibTrans" cxnId="{EEDFF02B-7C2C-4C77-9608-A6EF49CDC030}">
      <dgm:prSet/>
      <dgm:spPr/>
      <dgm:t>
        <a:bodyPr/>
        <a:lstStyle/>
        <a:p>
          <a:endParaRPr lang="en-US"/>
        </a:p>
      </dgm:t>
    </dgm:pt>
    <dgm:pt modelId="{CBC239B2-E00F-4509-BA35-7226E8F8B173}" type="pres">
      <dgm:prSet presAssocID="{01243577-0E0D-4101-B9D5-892904D76ACB}" presName="linear" presStyleCnt="0">
        <dgm:presLayoutVars>
          <dgm:dir/>
          <dgm:animLvl val="lvl"/>
          <dgm:resizeHandles val="exact"/>
        </dgm:presLayoutVars>
      </dgm:prSet>
      <dgm:spPr/>
      <dgm:t>
        <a:bodyPr/>
        <a:lstStyle/>
        <a:p>
          <a:endParaRPr lang="en-US"/>
        </a:p>
      </dgm:t>
    </dgm:pt>
    <dgm:pt modelId="{7B2EFC01-E67A-4B39-BB23-D0623400191C}" type="pres">
      <dgm:prSet presAssocID="{1ABC8490-7CC6-41A0-9218-65F07D08ABAA}" presName="parentLin" presStyleCnt="0"/>
      <dgm:spPr/>
    </dgm:pt>
    <dgm:pt modelId="{3C92F685-C722-452E-B9CC-DEEFF05897A0}" type="pres">
      <dgm:prSet presAssocID="{1ABC8490-7CC6-41A0-9218-65F07D08ABAA}" presName="parentLeftMargin" presStyleLbl="node1" presStyleIdx="0" presStyleCnt="3"/>
      <dgm:spPr/>
      <dgm:t>
        <a:bodyPr/>
        <a:lstStyle/>
        <a:p>
          <a:endParaRPr lang="en-US"/>
        </a:p>
      </dgm:t>
    </dgm:pt>
    <dgm:pt modelId="{DB4E2500-4E48-4924-9E9D-EAD68B86500E}" type="pres">
      <dgm:prSet presAssocID="{1ABC8490-7CC6-41A0-9218-65F07D08ABAA}" presName="parentText" presStyleLbl="node1" presStyleIdx="0" presStyleCnt="3" custScaleX="100471" custScaleY="268042">
        <dgm:presLayoutVars>
          <dgm:chMax val="0"/>
          <dgm:bulletEnabled val="1"/>
        </dgm:presLayoutVars>
      </dgm:prSet>
      <dgm:spPr/>
      <dgm:t>
        <a:bodyPr/>
        <a:lstStyle/>
        <a:p>
          <a:endParaRPr lang="en-US"/>
        </a:p>
      </dgm:t>
    </dgm:pt>
    <dgm:pt modelId="{AA46A1D5-8C02-4432-8DB8-2A4E99BF3A03}" type="pres">
      <dgm:prSet presAssocID="{1ABC8490-7CC6-41A0-9218-65F07D08ABAA}" presName="negativeSpace" presStyleCnt="0"/>
      <dgm:spPr/>
    </dgm:pt>
    <dgm:pt modelId="{FD65D667-1F8A-478E-AC5E-0762F76428B9}" type="pres">
      <dgm:prSet presAssocID="{1ABC8490-7CC6-41A0-9218-65F07D08ABAA}" presName="childText" presStyleLbl="conFgAcc1" presStyleIdx="0" presStyleCnt="3" custScaleX="83178" custScaleY="86699">
        <dgm:presLayoutVars>
          <dgm:bulletEnabled val="1"/>
        </dgm:presLayoutVars>
        <dgm:style>
          <a:lnRef idx="1">
            <a:schemeClr val="accent4"/>
          </a:lnRef>
          <a:fillRef idx="2">
            <a:schemeClr val="accent4"/>
          </a:fillRef>
          <a:effectRef idx="1">
            <a:schemeClr val="accent4"/>
          </a:effectRef>
          <a:fontRef idx="minor">
            <a:schemeClr val="dk1"/>
          </a:fontRef>
        </dgm:style>
      </dgm:prSet>
      <dgm:spPr/>
    </dgm:pt>
    <dgm:pt modelId="{B752E944-1F0E-43EE-93E0-E8EDA284EF72}" type="pres">
      <dgm:prSet presAssocID="{8854C3C9-9337-4A5A-B33C-F79692DFD5D9}" presName="spaceBetweenRectangles" presStyleCnt="0"/>
      <dgm:spPr/>
    </dgm:pt>
    <dgm:pt modelId="{82B7C159-D5B6-479C-AD13-3DEFF15A4493}" type="pres">
      <dgm:prSet presAssocID="{4A068DE5-308A-42A4-ABB5-15C05AC974FE}" presName="parentLin" presStyleCnt="0"/>
      <dgm:spPr/>
    </dgm:pt>
    <dgm:pt modelId="{11FF2CC6-E3CC-4E75-9217-EA59CFA1C727}" type="pres">
      <dgm:prSet presAssocID="{4A068DE5-308A-42A4-ABB5-15C05AC974FE}" presName="parentLeftMargin" presStyleLbl="node1" presStyleIdx="0" presStyleCnt="3"/>
      <dgm:spPr/>
      <dgm:t>
        <a:bodyPr/>
        <a:lstStyle/>
        <a:p>
          <a:endParaRPr lang="en-US"/>
        </a:p>
      </dgm:t>
    </dgm:pt>
    <dgm:pt modelId="{722D77D0-0B20-41C4-A8CF-1702872A2730}" type="pres">
      <dgm:prSet presAssocID="{4A068DE5-308A-42A4-ABB5-15C05AC974FE}" presName="parentText" presStyleLbl="node1" presStyleIdx="1" presStyleCnt="3" custScaleX="102003" custScaleY="220359">
        <dgm:presLayoutVars>
          <dgm:chMax val="0"/>
          <dgm:bulletEnabled val="1"/>
        </dgm:presLayoutVars>
      </dgm:prSet>
      <dgm:spPr/>
      <dgm:t>
        <a:bodyPr/>
        <a:lstStyle/>
        <a:p>
          <a:endParaRPr lang="en-US"/>
        </a:p>
      </dgm:t>
    </dgm:pt>
    <dgm:pt modelId="{D21AD91A-2380-45C6-929E-8A59B01196E5}" type="pres">
      <dgm:prSet presAssocID="{4A068DE5-308A-42A4-ABB5-15C05AC974FE}" presName="negativeSpace" presStyleCnt="0"/>
      <dgm:spPr/>
    </dgm:pt>
    <dgm:pt modelId="{316854AD-A96D-44CB-8B65-541CCF7A803A}" type="pres">
      <dgm:prSet presAssocID="{4A068DE5-308A-42A4-ABB5-15C05AC974FE}" presName="childText" presStyleLbl="conFgAcc1" presStyleIdx="1" presStyleCnt="3" custScaleX="83178" custScaleY="86699">
        <dgm:presLayoutVars>
          <dgm:bulletEnabled val="1"/>
        </dgm:presLayoutVars>
        <dgm:style>
          <a:lnRef idx="1">
            <a:schemeClr val="accent4"/>
          </a:lnRef>
          <a:fillRef idx="2">
            <a:schemeClr val="accent4"/>
          </a:fillRef>
          <a:effectRef idx="1">
            <a:schemeClr val="accent4"/>
          </a:effectRef>
          <a:fontRef idx="minor">
            <a:schemeClr val="dk1"/>
          </a:fontRef>
        </dgm:style>
      </dgm:prSet>
      <dgm:spPr/>
      <dgm:t>
        <a:bodyPr/>
        <a:lstStyle/>
        <a:p>
          <a:endParaRPr lang="en-US"/>
        </a:p>
      </dgm:t>
    </dgm:pt>
    <dgm:pt modelId="{C44995A6-EA13-40EA-A836-79E852C5860D}" type="pres">
      <dgm:prSet presAssocID="{A36E4AD3-48A1-4979-AB0B-BFFC9DFDA14D}" presName="spaceBetweenRectangles" presStyleCnt="0"/>
      <dgm:spPr/>
    </dgm:pt>
    <dgm:pt modelId="{16275AC0-9850-461B-AC8B-E9E07DE8EEF3}" type="pres">
      <dgm:prSet presAssocID="{CFE9367C-64BF-4DAB-A463-59D4D3A0CEFC}" presName="parentLin" presStyleCnt="0"/>
      <dgm:spPr/>
    </dgm:pt>
    <dgm:pt modelId="{21D74B55-BFEA-48DC-9955-80C732CB8446}" type="pres">
      <dgm:prSet presAssocID="{CFE9367C-64BF-4DAB-A463-59D4D3A0CEFC}" presName="parentLeftMargin" presStyleLbl="node1" presStyleIdx="1" presStyleCnt="3"/>
      <dgm:spPr/>
      <dgm:t>
        <a:bodyPr/>
        <a:lstStyle/>
        <a:p>
          <a:endParaRPr lang="en-US"/>
        </a:p>
      </dgm:t>
    </dgm:pt>
    <dgm:pt modelId="{4D5B7D93-7CDC-42A5-898B-6F5C9B3048DF}" type="pres">
      <dgm:prSet presAssocID="{CFE9367C-64BF-4DAB-A463-59D4D3A0CEFC}" presName="parentText" presStyleLbl="node1" presStyleIdx="2" presStyleCnt="3" custScaleX="102904" custScaleY="435661" custLinFactNeighborX="-25000" custLinFactNeighborY="-1823">
        <dgm:presLayoutVars>
          <dgm:chMax val="0"/>
          <dgm:bulletEnabled val="1"/>
        </dgm:presLayoutVars>
      </dgm:prSet>
      <dgm:spPr/>
      <dgm:t>
        <a:bodyPr/>
        <a:lstStyle/>
        <a:p>
          <a:endParaRPr lang="en-US"/>
        </a:p>
      </dgm:t>
    </dgm:pt>
    <dgm:pt modelId="{4B8AFC5F-61C5-4FAD-9D32-37D5DD8CDD6A}" type="pres">
      <dgm:prSet presAssocID="{CFE9367C-64BF-4DAB-A463-59D4D3A0CEFC}" presName="negativeSpace" presStyleCnt="0"/>
      <dgm:spPr/>
    </dgm:pt>
    <dgm:pt modelId="{150ED000-C757-4000-BBDC-F0C6D7D8D33B}" type="pres">
      <dgm:prSet presAssocID="{CFE9367C-64BF-4DAB-A463-59D4D3A0CEFC}" presName="childText" presStyleLbl="conFgAcc1" presStyleIdx="2" presStyleCnt="3" custScaleX="83178" custScaleY="86699">
        <dgm:presLayoutVars>
          <dgm:bulletEnabled val="1"/>
        </dgm:presLayoutVars>
        <dgm:style>
          <a:lnRef idx="1">
            <a:schemeClr val="accent4"/>
          </a:lnRef>
          <a:fillRef idx="2">
            <a:schemeClr val="accent4"/>
          </a:fillRef>
          <a:effectRef idx="1">
            <a:schemeClr val="accent4"/>
          </a:effectRef>
          <a:fontRef idx="minor">
            <a:schemeClr val="dk1"/>
          </a:fontRef>
        </dgm:style>
      </dgm:prSet>
      <dgm:spPr/>
    </dgm:pt>
  </dgm:ptLst>
  <dgm:cxnLst>
    <dgm:cxn modelId="{6935DC82-1DC6-4D4D-8D33-C42C48AE580C}" type="presOf" srcId="{1ABC8490-7CC6-41A0-9218-65F07D08ABAA}" destId="{3C92F685-C722-452E-B9CC-DEEFF05897A0}" srcOrd="0" destOrd="0" presId="urn:microsoft.com/office/officeart/2005/8/layout/list1"/>
    <dgm:cxn modelId="{EEDFF02B-7C2C-4C77-9608-A6EF49CDC030}" srcId="{01243577-0E0D-4101-B9D5-892904D76ACB}" destId="{4A068DE5-308A-42A4-ABB5-15C05AC974FE}" srcOrd="1" destOrd="0" parTransId="{D5B715B9-BF8A-4777-B52B-0B733FDA25AC}" sibTransId="{A36E4AD3-48A1-4979-AB0B-BFFC9DFDA14D}"/>
    <dgm:cxn modelId="{F63685BE-6824-488D-9BE9-6E8F25721F3D}" srcId="{01243577-0E0D-4101-B9D5-892904D76ACB}" destId="{CFE9367C-64BF-4DAB-A463-59D4D3A0CEFC}" srcOrd="2" destOrd="0" parTransId="{A85FC1D8-E97A-4E21-9509-EA8E99689564}" sibTransId="{0D929368-E822-4832-AD97-1F6A812A8596}"/>
    <dgm:cxn modelId="{221768EE-42A6-4274-A841-C88111AE8927}" type="presOf" srcId="{4A068DE5-308A-42A4-ABB5-15C05AC974FE}" destId="{11FF2CC6-E3CC-4E75-9217-EA59CFA1C727}" srcOrd="0" destOrd="0" presId="urn:microsoft.com/office/officeart/2005/8/layout/list1"/>
    <dgm:cxn modelId="{EF68C191-64AF-4AF6-B9D3-23F38ACC1AC0}" type="presOf" srcId="{01243577-0E0D-4101-B9D5-892904D76ACB}" destId="{CBC239B2-E00F-4509-BA35-7226E8F8B173}" srcOrd="0" destOrd="0" presId="urn:microsoft.com/office/officeart/2005/8/layout/list1"/>
    <dgm:cxn modelId="{BCF5921D-9DFF-4957-A917-3B6155114AA5}" type="presOf" srcId="{4A068DE5-308A-42A4-ABB5-15C05AC974FE}" destId="{722D77D0-0B20-41C4-A8CF-1702872A2730}" srcOrd="1" destOrd="0" presId="urn:microsoft.com/office/officeart/2005/8/layout/list1"/>
    <dgm:cxn modelId="{270FA15B-7CF0-42F7-97DF-122B5459655D}" srcId="{01243577-0E0D-4101-B9D5-892904D76ACB}" destId="{1ABC8490-7CC6-41A0-9218-65F07D08ABAA}" srcOrd="0" destOrd="0" parTransId="{0642D17F-733C-4B1A-9CCF-6DBCE2BD8C4F}" sibTransId="{8854C3C9-9337-4A5A-B33C-F79692DFD5D9}"/>
    <dgm:cxn modelId="{D1158048-21F0-416D-9A55-E1254A39942D}" type="presOf" srcId="{1ABC8490-7CC6-41A0-9218-65F07D08ABAA}" destId="{DB4E2500-4E48-4924-9E9D-EAD68B86500E}" srcOrd="1" destOrd="0" presId="urn:microsoft.com/office/officeart/2005/8/layout/list1"/>
    <dgm:cxn modelId="{866913D5-69E8-4F42-86A3-47B31F753E31}" type="presOf" srcId="{CFE9367C-64BF-4DAB-A463-59D4D3A0CEFC}" destId="{21D74B55-BFEA-48DC-9955-80C732CB8446}" srcOrd="0" destOrd="0" presId="urn:microsoft.com/office/officeart/2005/8/layout/list1"/>
    <dgm:cxn modelId="{6F58CCFC-8A77-4AF9-9A50-F6D82373BC4A}" type="presOf" srcId="{CFE9367C-64BF-4DAB-A463-59D4D3A0CEFC}" destId="{4D5B7D93-7CDC-42A5-898B-6F5C9B3048DF}" srcOrd="1" destOrd="0" presId="urn:microsoft.com/office/officeart/2005/8/layout/list1"/>
    <dgm:cxn modelId="{2874C51D-CE3C-4285-A106-DF778F1E10B2}" type="presParOf" srcId="{CBC239B2-E00F-4509-BA35-7226E8F8B173}" destId="{7B2EFC01-E67A-4B39-BB23-D0623400191C}" srcOrd="0" destOrd="0" presId="urn:microsoft.com/office/officeart/2005/8/layout/list1"/>
    <dgm:cxn modelId="{5FFE2687-24C0-4338-BA49-64052AB92AA9}" type="presParOf" srcId="{7B2EFC01-E67A-4B39-BB23-D0623400191C}" destId="{3C92F685-C722-452E-B9CC-DEEFF05897A0}" srcOrd="0" destOrd="0" presId="urn:microsoft.com/office/officeart/2005/8/layout/list1"/>
    <dgm:cxn modelId="{7C2568C3-D851-4489-A22E-9AD5B0D32F12}" type="presParOf" srcId="{7B2EFC01-E67A-4B39-BB23-D0623400191C}" destId="{DB4E2500-4E48-4924-9E9D-EAD68B86500E}" srcOrd="1" destOrd="0" presId="urn:microsoft.com/office/officeart/2005/8/layout/list1"/>
    <dgm:cxn modelId="{D6308249-587F-42F5-B842-3316119938F0}" type="presParOf" srcId="{CBC239B2-E00F-4509-BA35-7226E8F8B173}" destId="{AA46A1D5-8C02-4432-8DB8-2A4E99BF3A03}" srcOrd="1" destOrd="0" presId="urn:microsoft.com/office/officeart/2005/8/layout/list1"/>
    <dgm:cxn modelId="{1FF4230D-2804-44D5-A211-9E5B5DD3E639}" type="presParOf" srcId="{CBC239B2-E00F-4509-BA35-7226E8F8B173}" destId="{FD65D667-1F8A-478E-AC5E-0762F76428B9}" srcOrd="2" destOrd="0" presId="urn:microsoft.com/office/officeart/2005/8/layout/list1"/>
    <dgm:cxn modelId="{102E2D8F-E97F-4617-AFAB-949C4D4C3C23}" type="presParOf" srcId="{CBC239B2-E00F-4509-BA35-7226E8F8B173}" destId="{B752E944-1F0E-43EE-93E0-E8EDA284EF72}" srcOrd="3" destOrd="0" presId="urn:microsoft.com/office/officeart/2005/8/layout/list1"/>
    <dgm:cxn modelId="{FCD2E960-F904-4C1A-A020-CF2C8C952D4A}" type="presParOf" srcId="{CBC239B2-E00F-4509-BA35-7226E8F8B173}" destId="{82B7C159-D5B6-479C-AD13-3DEFF15A4493}" srcOrd="4" destOrd="0" presId="urn:microsoft.com/office/officeart/2005/8/layout/list1"/>
    <dgm:cxn modelId="{AE113842-0456-47D0-8DAC-1140DACD9041}" type="presParOf" srcId="{82B7C159-D5B6-479C-AD13-3DEFF15A4493}" destId="{11FF2CC6-E3CC-4E75-9217-EA59CFA1C727}" srcOrd="0" destOrd="0" presId="urn:microsoft.com/office/officeart/2005/8/layout/list1"/>
    <dgm:cxn modelId="{80FFED2E-AA02-46C1-A36A-DC2C22EF9A16}" type="presParOf" srcId="{82B7C159-D5B6-479C-AD13-3DEFF15A4493}" destId="{722D77D0-0B20-41C4-A8CF-1702872A2730}" srcOrd="1" destOrd="0" presId="urn:microsoft.com/office/officeart/2005/8/layout/list1"/>
    <dgm:cxn modelId="{1FE0E0A8-95BA-4C32-AE8D-F3D5E57032E9}" type="presParOf" srcId="{CBC239B2-E00F-4509-BA35-7226E8F8B173}" destId="{D21AD91A-2380-45C6-929E-8A59B01196E5}" srcOrd="5" destOrd="0" presId="urn:microsoft.com/office/officeart/2005/8/layout/list1"/>
    <dgm:cxn modelId="{E3C7BD98-2FDF-4BF7-9948-533D245E1D47}" type="presParOf" srcId="{CBC239B2-E00F-4509-BA35-7226E8F8B173}" destId="{316854AD-A96D-44CB-8B65-541CCF7A803A}" srcOrd="6" destOrd="0" presId="urn:microsoft.com/office/officeart/2005/8/layout/list1"/>
    <dgm:cxn modelId="{EB124873-A9FD-4F1D-AB31-F1BA22393804}" type="presParOf" srcId="{CBC239B2-E00F-4509-BA35-7226E8F8B173}" destId="{C44995A6-EA13-40EA-A836-79E852C5860D}" srcOrd="7" destOrd="0" presId="urn:microsoft.com/office/officeart/2005/8/layout/list1"/>
    <dgm:cxn modelId="{0BCDA6FA-D645-48E3-9579-5816751E95F2}" type="presParOf" srcId="{CBC239B2-E00F-4509-BA35-7226E8F8B173}" destId="{16275AC0-9850-461B-AC8B-E9E07DE8EEF3}" srcOrd="8" destOrd="0" presId="urn:microsoft.com/office/officeart/2005/8/layout/list1"/>
    <dgm:cxn modelId="{854547EF-1802-43F5-B567-1948A98BEAC0}" type="presParOf" srcId="{16275AC0-9850-461B-AC8B-E9E07DE8EEF3}" destId="{21D74B55-BFEA-48DC-9955-80C732CB8446}" srcOrd="0" destOrd="0" presId="urn:microsoft.com/office/officeart/2005/8/layout/list1"/>
    <dgm:cxn modelId="{5C35FA51-EA94-49AA-B3D0-108DC44BAED3}" type="presParOf" srcId="{16275AC0-9850-461B-AC8B-E9E07DE8EEF3}" destId="{4D5B7D93-7CDC-42A5-898B-6F5C9B3048DF}" srcOrd="1" destOrd="0" presId="urn:microsoft.com/office/officeart/2005/8/layout/list1"/>
    <dgm:cxn modelId="{D0CC2E1A-C8C1-421E-96D4-3F0E3F5A61D0}" type="presParOf" srcId="{CBC239B2-E00F-4509-BA35-7226E8F8B173}" destId="{4B8AFC5F-61C5-4FAD-9D32-37D5DD8CDD6A}" srcOrd="9" destOrd="0" presId="urn:microsoft.com/office/officeart/2005/8/layout/list1"/>
    <dgm:cxn modelId="{F71A12EB-7A5B-4F09-A8A4-F405CE5E0F1C}" type="presParOf" srcId="{CBC239B2-E00F-4509-BA35-7226E8F8B173}" destId="{150ED000-C757-4000-BBDC-F0C6D7D8D33B}"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BCB59-533C-4AAF-BD39-7E7E0AED40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F1463FB-9553-4B06-8235-9B505F9F7E59}">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r" rtl="1"/>
          <a:r>
            <a:rPr lang="fa-IR" sz="3200" dirty="0" smtClean="0">
              <a:solidFill>
                <a:schemeClr val="tx1"/>
              </a:solidFill>
              <a:cs typeface="B Traffic" pitchFamily="2" charset="-78"/>
            </a:rPr>
            <a:t>1. آگاهی از قواعد زبان عربی</a:t>
          </a:r>
          <a:endParaRPr lang="en-US" sz="3200" dirty="0">
            <a:solidFill>
              <a:schemeClr val="tx1"/>
            </a:solidFill>
          </a:endParaRPr>
        </a:p>
      </dgm:t>
    </dgm:pt>
    <dgm:pt modelId="{8A55B119-AB8F-4FB4-8B60-99927CE93E83}" type="parTrans" cxnId="{6F15E347-0094-4588-925D-91B7ADC0F0A1}">
      <dgm:prSet/>
      <dgm:spPr/>
      <dgm:t>
        <a:bodyPr/>
        <a:lstStyle/>
        <a:p>
          <a:endParaRPr lang="en-US"/>
        </a:p>
      </dgm:t>
    </dgm:pt>
    <dgm:pt modelId="{9FB0D915-06EF-42E0-A1D9-0705BFE87448}" type="sibTrans" cxnId="{6F15E347-0094-4588-925D-91B7ADC0F0A1}">
      <dgm:prSet/>
      <dgm:spPr/>
      <dgm:t>
        <a:bodyPr/>
        <a:lstStyle/>
        <a:p>
          <a:endParaRPr lang="en-US"/>
        </a:p>
      </dgm:t>
    </dgm:pt>
    <dgm:pt modelId="{89DDE523-F85E-4387-B422-F1167F78904D}">
      <dgm:prSet phldrT="[Text]" custT="1">
        <dgm:style>
          <a:lnRef idx="3">
            <a:schemeClr val="lt1"/>
          </a:lnRef>
          <a:fillRef idx="1">
            <a:schemeClr val="accent3"/>
          </a:fillRef>
          <a:effectRef idx="1">
            <a:schemeClr val="accent3"/>
          </a:effectRef>
          <a:fontRef idx="minor">
            <a:schemeClr val="lt1"/>
          </a:fontRef>
        </dgm:style>
      </dgm:prSet>
      <dgm:spPr/>
      <dgm:t>
        <a:bodyPr/>
        <a:lstStyle/>
        <a:p>
          <a:pPr algn="r" rtl="1"/>
          <a:r>
            <a:rPr lang="fa-IR" sz="3200" dirty="0" smtClean="0">
              <a:solidFill>
                <a:schemeClr val="tx1"/>
              </a:solidFill>
              <a:cs typeface="B Traffic" pitchFamily="2" charset="-78"/>
            </a:rPr>
            <a:t>2. آگاهی از معانی الفاظ قرآن</a:t>
          </a:r>
          <a:endParaRPr lang="en-US" sz="3200" dirty="0">
            <a:solidFill>
              <a:schemeClr val="tx1"/>
            </a:solidFill>
          </a:endParaRPr>
        </a:p>
      </dgm:t>
    </dgm:pt>
    <dgm:pt modelId="{5B04325F-CFF6-435D-9669-80FD6CC21351}" type="parTrans" cxnId="{4B27F042-CBBB-4E0F-9962-657717BAF148}">
      <dgm:prSet/>
      <dgm:spPr/>
      <dgm:t>
        <a:bodyPr/>
        <a:lstStyle/>
        <a:p>
          <a:endParaRPr lang="en-US"/>
        </a:p>
      </dgm:t>
    </dgm:pt>
    <dgm:pt modelId="{1D459BCC-AFAE-4B6D-8457-FC7922BC947A}" type="sibTrans" cxnId="{4B27F042-CBBB-4E0F-9962-657717BAF148}">
      <dgm:prSet/>
      <dgm:spPr/>
      <dgm:t>
        <a:bodyPr/>
        <a:lstStyle/>
        <a:p>
          <a:endParaRPr lang="en-US"/>
        </a:p>
      </dgm:t>
    </dgm:pt>
    <dgm:pt modelId="{84022D74-9350-49F0-AB7C-3F6442C2E4FD}">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algn="r" rtl="1"/>
          <a:r>
            <a:rPr lang="fa-IR" sz="3200" dirty="0" smtClean="0">
              <a:solidFill>
                <a:schemeClr val="tx1"/>
              </a:solidFill>
              <a:cs typeface="B Traffic" pitchFamily="2" charset="-78"/>
            </a:rPr>
            <a:t>3. تفسیر قرآن به قرآن</a:t>
          </a:r>
          <a:endParaRPr lang="en-US" sz="3200" dirty="0">
            <a:solidFill>
              <a:schemeClr val="tx1"/>
            </a:solidFill>
          </a:endParaRPr>
        </a:p>
      </dgm:t>
    </dgm:pt>
    <dgm:pt modelId="{75F0DEDE-15C7-415A-ADA5-F3761C495E56}" type="parTrans" cxnId="{8CD8E9F1-778C-4E00-B247-5BAB27FB29F6}">
      <dgm:prSet/>
      <dgm:spPr/>
      <dgm:t>
        <a:bodyPr/>
        <a:lstStyle/>
        <a:p>
          <a:endParaRPr lang="en-US"/>
        </a:p>
      </dgm:t>
    </dgm:pt>
    <dgm:pt modelId="{7EA33FB1-F573-4E40-9380-F68AF00E332B}" type="sibTrans" cxnId="{8CD8E9F1-778C-4E00-B247-5BAB27FB29F6}">
      <dgm:prSet/>
      <dgm:spPr/>
      <dgm:t>
        <a:bodyPr/>
        <a:lstStyle/>
        <a:p>
          <a:endParaRPr lang="en-US"/>
        </a:p>
      </dgm:t>
    </dgm:pt>
    <dgm:pt modelId="{31AA57FD-D9BE-4B69-BCD2-8A2C917756ED}">
      <dgm:prSet phldrT="[Text]" custT="1"/>
      <dgm:spPr/>
      <dgm:t>
        <a:bodyPr/>
        <a:lstStyle/>
        <a:p>
          <a:pPr algn="r" rtl="1"/>
          <a:r>
            <a:rPr lang="fa-IR" sz="3200" dirty="0" smtClean="0">
              <a:solidFill>
                <a:schemeClr val="tx1"/>
              </a:solidFill>
              <a:cs typeface="B Traffic" pitchFamily="2" charset="-78"/>
            </a:rPr>
            <a:t>4. مراجعه به احادیث صحیح</a:t>
          </a:r>
          <a:endParaRPr lang="en-US" sz="3200" dirty="0">
            <a:solidFill>
              <a:schemeClr val="tx1"/>
            </a:solidFill>
          </a:endParaRPr>
        </a:p>
      </dgm:t>
    </dgm:pt>
    <dgm:pt modelId="{8775FC0D-683C-456E-AE24-6468DCB71544}" type="parTrans" cxnId="{162560DA-5CBD-4BB8-B799-7EB2658424B2}">
      <dgm:prSet/>
      <dgm:spPr/>
      <dgm:t>
        <a:bodyPr/>
        <a:lstStyle/>
        <a:p>
          <a:endParaRPr lang="en-US"/>
        </a:p>
      </dgm:t>
    </dgm:pt>
    <dgm:pt modelId="{5018DAA8-633B-4985-81F3-952D838119DC}" type="sibTrans" cxnId="{162560DA-5CBD-4BB8-B799-7EB2658424B2}">
      <dgm:prSet/>
      <dgm:spPr/>
      <dgm:t>
        <a:bodyPr/>
        <a:lstStyle/>
        <a:p>
          <a:endParaRPr lang="en-US"/>
        </a:p>
      </dgm:t>
    </dgm:pt>
    <dgm:pt modelId="{94E3C292-0CF9-4593-B5DC-64251D16793B}">
      <dgm:prSet phldrT="[Text]" custT="1">
        <dgm:style>
          <a:lnRef idx="3">
            <a:schemeClr val="lt1"/>
          </a:lnRef>
          <a:fillRef idx="1">
            <a:schemeClr val="accent6"/>
          </a:fillRef>
          <a:effectRef idx="1">
            <a:schemeClr val="accent6"/>
          </a:effectRef>
          <a:fontRef idx="minor">
            <a:schemeClr val="lt1"/>
          </a:fontRef>
        </dgm:style>
      </dgm:prSet>
      <dgm:spPr/>
      <dgm:t>
        <a:bodyPr/>
        <a:lstStyle/>
        <a:p>
          <a:pPr algn="r" rtl="1"/>
          <a:r>
            <a:rPr lang="fa-IR" sz="3200" dirty="0" smtClean="0">
              <a:solidFill>
                <a:schemeClr val="tx1"/>
              </a:solidFill>
              <a:cs typeface="B Traffic" pitchFamily="2" charset="-78"/>
            </a:rPr>
            <a:t>5. توجه به شأن نزول آیات</a:t>
          </a:r>
          <a:endParaRPr lang="en-US" sz="3200" dirty="0">
            <a:solidFill>
              <a:schemeClr val="tx1"/>
            </a:solidFill>
          </a:endParaRPr>
        </a:p>
      </dgm:t>
    </dgm:pt>
    <dgm:pt modelId="{1EACF3AB-08C2-4E60-8DEE-E004CBD7DDE2}" type="parTrans" cxnId="{44D13878-5426-4BCA-BE46-97EB716CD717}">
      <dgm:prSet/>
      <dgm:spPr/>
      <dgm:t>
        <a:bodyPr/>
        <a:lstStyle/>
        <a:p>
          <a:endParaRPr lang="en-US"/>
        </a:p>
      </dgm:t>
    </dgm:pt>
    <dgm:pt modelId="{CB34CEBE-55A1-49F7-BB56-87F9CC0CD684}" type="sibTrans" cxnId="{44D13878-5426-4BCA-BE46-97EB716CD717}">
      <dgm:prSet/>
      <dgm:spPr/>
      <dgm:t>
        <a:bodyPr/>
        <a:lstStyle/>
        <a:p>
          <a:endParaRPr lang="en-US"/>
        </a:p>
      </dgm:t>
    </dgm:pt>
    <dgm:pt modelId="{81C1CE6B-FC92-4007-B015-8729BFA2695A}">
      <dgm:prSet phldrT="[Text]" custT="1">
        <dgm:style>
          <a:lnRef idx="1">
            <a:schemeClr val="accent1"/>
          </a:lnRef>
          <a:fillRef idx="2">
            <a:schemeClr val="accent1"/>
          </a:fillRef>
          <a:effectRef idx="1">
            <a:schemeClr val="accent1"/>
          </a:effectRef>
          <a:fontRef idx="minor">
            <a:schemeClr val="dk1"/>
          </a:fontRef>
        </dgm:style>
      </dgm:prSet>
      <dgm:spPr/>
      <dgm:t>
        <a:bodyPr/>
        <a:lstStyle/>
        <a:p>
          <a:pPr algn="r" rtl="1"/>
          <a:r>
            <a:rPr lang="fa-IR" sz="3200" dirty="0" smtClean="0">
              <a:solidFill>
                <a:schemeClr val="tx1"/>
              </a:solidFill>
              <a:cs typeface="B Traffic" pitchFamily="2" charset="-78"/>
            </a:rPr>
            <a:t>6. آگاهی از تاریخ محیط نزول قرآن</a:t>
          </a:r>
          <a:endParaRPr lang="en-US" sz="3200" dirty="0">
            <a:solidFill>
              <a:schemeClr val="tx1"/>
            </a:solidFill>
          </a:endParaRPr>
        </a:p>
      </dgm:t>
    </dgm:pt>
    <dgm:pt modelId="{ECFCBA8C-1880-4ECD-A1E3-08F173D000E1}" type="parTrans" cxnId="{FC201B69-ABC9-4EC7-82BA-83E77A46AB19}">
      <dgm:prSet/>
      <dgm:spPr/>
      <dgm:t>
        <a:bodyPr/>
        <a:lstStyle/>
        <a:p>
          <a:endParaRPr lang="en-US"/>
        </a:p>
      </dgm:t>
    </dgm:pt>
    <dgm:pt modelId="{DA76B731-EAC2-46CD-AC97-721EB557EB71}" type="sibTrans" cxnId="{FC201B69-ABC9-4EC7-82BA-83E77A46AB19}">
      <dgm:prSet/>
      <dgm:spPr/>
      <dgm:t>
        <a:bodyPr/>
        <a:lstStyle/>
        <a:p>
          <a:endParaRPr lang="en-US"/>
        </a:p>
      </dgm:t>
    </dgm:pt>
    <dgm:pt modelId="{2B05766E-29FA-4D62-8A3F-FCCEDA8FFA4D}">
      <dgm:prSet phldrT="[Text]" custT="1">
        <dgm:style>
          <a:lnRef idx="1">
            <a:schemeClr val="accent4"/>
          </a:lnRef>
          <a:fillRef idx="2">
            <a:schemeClr val="accent4"/>
          </a:fillRef>
          <a:effectRef idx="1">
            <a:schemeClr val="accent4"/>
          </a:effectRef>
          <a:fontRef idx="minor">
            <a:schemeClr val="dk1"/>
          </a:fontRef>
        </dgm:style>
      </dgm:prSet>
      <dgm:spPr/>
      <dgm:t>
        <a:bodyPr/>
        <a:lstStyle/>
        <a:p>
          <a:pPr algn="r" rtl="1"/>
          <a:r>
            <a:rPr lang="fa-IR" sz="3200" dirty="0" smtClean="0">
              <a:solidFill>
                <a:schemeClr val="tx1"/>
              </a:solidFill>
              <a:cs typeface="B Traffic" pitchFamily="2" charset="-78"/>
            </a:rPr>
            <a:t>7. شناخت آیات مکّی و مدنی</a:t>
          </a:r>
          <a:endParaRPr lang="en-US" sz="3200" dirty="0">
            <a:solidFill>
              <a:schemeClr val="tx1"/>
            </a:solidFill>
          </a:endParaRPr>
        </a:p>
      </dgm:t>
    </dgm:pt>
    <dgm:pt modelId="{616EC354-24C8-44E6-8B57-15AAC84DCDB9}" type="parTrans" cxnId="{0A57BDBA-CFD6-4D43-AC7C-1BB7D82BE795}">
      <dgm:prSet/>
      <dgm:spPr/>
      <dgm:t>
        <a:bodyPr/>
        <a:lstStyle/>
        <a:p>
          <a:endParaRPr lang="en-US"/>
        </a:p>
      </dgm:t>
    </dgm:pt>
    <dgm:pt modelId="{FAD42B02-234D-45B8-B21C-695629ED99EA}" type="sibTrans" cxnId="{0A57BDBA-CFD6-4D43-AC7C-1BB7D82BE795}">
      <dgm:prSet/>
      <dgm:spPr/>
      <dgm:t>
        <a:bodyPr/>
        <a:lstStyle/>
        <a:p>
          <a:endParaRPr lang="en-US"/>
        </a:p>
      </dgm:t>
    </dgm:pt>
    <dgm:pt modelId="{10FD6A07-40CE-4800-84B8-23C53E92C233}">
      <dgm:prSet phldrT="[Text]" custT="1">
        <dgm:style>
          <a:lnRef idx="1">
            <a:schemeClr val="accent3"/>
          </a:lnRef>
          <a:fillRef idx="2">
            <a:schemeClr val="accent3"/>
          </a:fillRef>
          <a:effectRef idx="1">
            <a:schemeClr val="accent3"/>
          </a:effectRef>
          <a:fontRef idx="minor">
            <a:schemeClr val="dk1"/>
          </a:fontRef>
        </dgm:style>
      </dgm:prSet>
      <dgm:spPr/>
      <dgm:t>
        <a:bodyPr/>
        <a:lstStyle/>
        <a:p>
          <a:pPr algn="r" rtl="1"/>
          <a:r>
            <a:rPr lang="fa-IR" sz="3200" dirty="0" smtClean="0">
              <a:solidFill>
                <a:schemeClr val="tx1"/>
              </a:solidFill>
              <a:cs typeface="B Traffic" pitchFamily="2" charset="-78"/>
            </a:rPr>
            <a:t>8. پرهیز از هر نوع پیش‌داوری</a:t>
          </a:r>
          <a:endParaRPr lang="en-US" sz="3200" dirty="0">
            <a:solidFill>
              <a:schemeClr val="tx1"/>
            </a:solidFill>
          </a:endParaRPr>
        </a:p>
      </dgm:t>
    </dgm:pt>
    <dgm:pt modelId="{8EDABE9B-837E-4B27-9678-3A7A9445DC20}" type="parTrans" cxnId="{23F45ADD-5CD7-4829-B332-657184792FFE}">
      <dgm:prSet/>
      <dgm:spPr/>
      <dgm:t>
        <a:bodyPr/>
        <a:lstStyle/>
        <a:p>
          <a:endParaRPr lang="en-US"/>
        </a:p>
      </dgm:t>
    </dgm:pt>
    <dgm:pt modelId="{4A5D5986-B1A6-4649-B73A-7AE26B23157C}" type="sibTrans" cxnId="{23F45ADD-5CD7-4829-B332-657184792FFE}">
      <dgm:prSet/>
      <dgm:spPr/>
      <dgm:t>
        <a:bodyPr/>
        <a:lstStyle/>
        <a:p>
          <a:endParaRPr lang="en-US"/>
        </a:p>
      </dgm:t>
    </dgm:pt>
    <dgm:pt modelId="{E64B6F93-49BE-483E-9B46-5C72DAF34512}" type="pres">
      <dgm:prSet presAssocID="{E17BCB59-533C-4AAF-BD39-7E7E0AED4060}" presName="linear" presStyleCnt="0">
        <dgm:presLayoutVars>
          <dgm:dir/>
          <dgm:animLvl val="lvl"/>
          <dgm:resizeHandles val="exact"/>
        </dgm:presLayoutVars>
      </dgm:prSet>
      <dgm:spPr/>
      <dgm:t>
        <a:bodyPr/>
        <a:lstStyle/>
        <a:p>
          <a:endParaRPr lang="en-US"/>
        </a:p>
      </dgm:t>
    </dgm:pt>
    <dgm:pt modelId="{98E1B7B5-939A-4B69-BF89-C1A075668B61}" type="pres">
      <dgm:prSet presAssocID="{DF1463FB-9553-4B06-8235-9B505F9F7E59}" presName="parentLin" presStyleCnt="0"/>
      <dgm:spPr/>
    </dgm:pt>
    <dgm:pt modelId="{370BD147-31E4-4C9B-BF1A-083C2ADD153E}" type="pres">
      <dgm:prSet presAssocID="{DF1463FB-9553-4B06-8235-9B505F9F7E59}" presName="parentLeftMargin" presStyleLbl="node1" presStyleIdx="0" presStyleCnt="8"/>
      <dgm:spPr/>
      <dgm:t>
        <a:bodyPr/>
        <a:lstStyle/>
        <a:p>
          <a:endParaRPr lang="en-US"/>
        </a:p>
      </dgm:t>
    </dgm:pt>
    <dgm:pt modelId="{38F055B9-FDC1-4873-8841-00EB30E8125A}" type="pres">
      <dgm:prSet presAssocID="{DF1463FB-9553-4B06-8235-9B505F9F7E59}" presName="parentText" presStyleLbl="node1" presStyleIdx="0" presStyleCnt="8">
        <dgm:presLayoutVars>
          <dgm:chMax val="0"/>
          <dgm:bulletEnabled val="1"/>
        </dgm:presLayoutVars>
      </dgm:prSet>
      <dgm:spPr/>
      <dgm:t>
        <a:bodyPr/>
        <a:lstStyle/>
        <a:p>
          <a:endParaRPr lang="en-US"/>
        </a:p>
      </dgm:t>
    </dgm:pt>
    <dgm:pt modelId="{0ECFA7B8-3BC9-403F-B29B-D0A7D8F1517B}" type="pres">
      <dgm:prSet presAssocID="{DF1463FB-9553-4B06-8235-9B505F9F7E59}" presName="negativeSpace" presStyleCnt="0"/>
      <dgm:spPr/>
    </dgm:pt>
    <dgm:pt modelId="{5053DEC8-9C36-49F2-8648-E8021F22166C}" type="pres">
      <dgm:prSet presAssocID="{DF1463FB-9553-4B06-8235-9B505F9F7E59}" presName="childText" presStyleLbl="conFgAcc1" presStyleIdx="0" presStyleCnt="8">
        <dgm:presLayoutVars>
          <dgm:bulletEnabled val="1"/>
        </dgm:presLayoutVars>
      </dgm:prSet>
      <dgm:spPr/>
    </dgm:pt>
    <dgm:pt modelId="{29703668-94DE-47E1-9DB8-442E34DB7F9D}" type="pres">
      <dgm:prSet presAssocID="{9FB0D915-06EF-42E0-A1D9-0705BFE87448}" presName="spaceBetweenRectangles" presStyleCnt="0"/>
      <dgm:spPr/>
    </dgm:pt>
    <dgm:pt modelId="{713AD909-62F6-4F9C-A622-A3F867BBD6B4}" type="pres">
      <dgm:prSet presAssocID="{89DDE523-F85E-4387-B422-F1167F78904D}" presName="parentLin" presStyleCnt="0"/>
      <dgm:spPr/>
    </dgm:pt>
    <dgm:pt modelId="{9C47D1F8-A16E-429B-B09E-9DDC863D9B3C}" type="pres">
      <dgm:prSet presAssocID="{89DDE523-F85E-4387-B422-F1167F78904D}" presName="parentLeftMargin" presStyleLbl="node1" presStyleIdx="0" presStyleCnt="8"/>
      <dgm:spPr/>
      <dgm:t>
        <a:bodyPr/>
        <a:lstStyle/>
        <a:p>
          <a:endParaRPr lang="en-US"/>
        </a:p>
      </dgm:t>
    </dgm:pt>
    <dgm:pt modelId="{6ACA7873-8A1D-41B6-99E1-F9555556585C}" type="pres">
      <dgm:prSet presAssocID="{89DDE523-F85E-4387-B422-F1167F78904D}" presName="parentText" presStyleLbl="node1" presStyleIdx="1" presStyleCnt="8">
        <dgm:presLayoutVars>
          <dgm:chMax val="0"/>
          <dgm:bulletEnabled val="1"/>
        </dgm:presLayoutVars>
      </dgm:prSet>
      <dgm:spPr/>
      <dgm:t>
        <a:bodyPr/>
        <a:lstStyle/>
        <a:p>
          <a:endParaRPr lang="en-US"/>
        </a:p>
      </dgm:t>
    </dgm:pt>
    <dgm:pt modelId="{1BEC5934-7464-4DD4-9B62-7552F769C4DD}" type="pres">
      <dgm:prSet presAssocID="{89DDE523-F85E-4387-B422-F1167F78904D}" presName="negativeSpace" presStyleCnt="0"/>
      <dgm:spPr/>
    </dgm:pt>
    <dgm:pt modelId="{C570DED0-4598-4CA2-AE82-FFA0D2438D50}" type="pres">
      <dgm:prSet presAssocID="{89DDE523-F85E-4387-B422-F1167F78904D}" presName="childText" presStyleLbl="conFgAcc1" presStyleIdx="1" presStyleCnt="8">
        <dgm:presLayoutVars>
          <dgm:bulletEnabled val="1"/>
        </dgm:presLayoutVars>
      </dgm:prSet>
      <dgm:spPr/>
    </dgm:pt>
    <dgm:pt modelId="{2108FBC9-4F99-4C79-90FA-333D2787BB08}" type="pres">
      <dgm:prSet presAssocID="{1D459BCC-AFAE-4B6D-8457-FC7922BC947A}" presName="spaceBetweenRectangles" presStyleCnt="0"/>
      <dgm:spPr/>
    </dgm:pt>
    <dgm:pt modelId="{72FBF89C-B3C5-4629-B4EE-FF6136575606}" type="pres">
      <dgm:prSet presAssocID="{84022D74-9350-49F0-AB7C-3F6442C2E4FD}" presName="parentLin" presStyleCnt="0"/>
      <dgm:spPr/>
    </dgm:pt>
    <dgm:pt modelId="{3A434150-4446-4FE3-9AA0-8E66E49972E5}" type="pres">
      <dgm:prSet presAssocID="{84022D74-9350-49F0-AB7C-3F6442C2E4FD}" presName="parentLeftMargin" presStyleLbl="node1" presStyleIdx="1" presStyleCnt="8"/>
      <dgm:spPr/>
      <dgm:t>
        <a:bodyPr/>
        <a:lstStyle/>
        <a:p>
          <a:endParaRPr lang="en-US"/>
        </a:p>
      </dgm:t>
    </dgm:pt>
    <dgm:pt modelId="{AC7DA17D-A44A-4D49-A489-919EF8EB50D3}" type="pres">
      <dgm:prSet presAssocID="{84022D74-9350-49F0-AB7C-3F6442C2E4FD}" presName="parentText" presStyleLbl="node1" presStyleIdx="2" presStyleCnt="8">
        <dgm:presLayoutVars>
          <dgm:chMax val="0"/>
          <dgm:bulletEnabled val="1"/>
        </dgm:presLayoutVars>
      </dgm:prSet>
      <dgm:spPr/>
      <dgm:t>
        <a:bodyPr/>
        <a:lstStyle/>
        <a:p>
          <a:endParaRPr lang="en-US"/>
        </a:p>
      </dgm:t>
    </dgm:pt>
    <dgm:pt modelId="{99A1DE59-25BF-40D1-BEDE-4D076B2B7BDA}" type="pres">
      <dgm:prSet presAssocID="{84022D74-9350-49F0-AB7C-3F6442C2E4FD}" presName="negativeSpace" presStyleCnt="0"/>
      <dgm:spPr/>
    </dgm:pt>
    <dgm:pt modelId="{FBDA5148-E741-4BBF-9520-10484CE3166B}" type="pres">
      <dgm:prSet presAssocID="{84022D74-9350-49F0-AB7C-3F6442C2E4FD}" presName="childText" presStyleLbl="conFgAcc1" presStyleIdx="2" presStyleCnt="8">
        <dgm:presLayoutVars>
          <dgm:bulletEnabled val="1"/>
        </dgm:presLayoutVars>
      </dgm:prSet>
      <dgm:spPr/>
    </dgm:pt>
    <dgm:pt modelId="{B2C48CF3-7F4A-4E16-9A6F-9F65F4972456}" type="pres">
      <dgm:prSet presAssocID="{7EA33FB1-F573-4E40-9380-F68AF00E332B}" presName="spaceBetweenRectangles" presStyleCnt="0"/>
      <dgm:spPr/>
    </dgm:pt>
    <dgm:pt modelId="{1C55E9DD-480C-4865-A147-759E84250B79}" type="pres">
      <dgm:prSet presAssocID="{31AA57FD-D9BE-4B69-BCD2-8A2C917756ED}" presName="parentLin" presStyleCnt="0"/>
      <dgm:spPr/>
    </dgm:pt>
    <dgm:pt modelId="{5754DD1C-9C3D-4515-ADA0-7542647CC9B7}" type="pres">
      <dgm:prSet presAssocID="{31AA57FD-D9BE-4B69-BCD2-8A2C917756ED}" presName="parentLeftMargin" presStyleLbl="node1" presStyleIdx="2" presStyleCnt="8"/>
      <dgm:spPr/>
      <dgm:t>
        <a:bodyPr/>
        <a:lstStyle/>
        <a:p>
          <a:endParaRPr lang="en-US"/>
        </a:p>
      </dgm:t>
    </dgm:pt>
    <dgm:pt modelId="{4A149AE2-3077-4B64-B554-9FB34E5E0C9E}" type="pres">
      <dgm:prSet presAssocID="{31AA57FD-D9BE-4B69-BCD2-8A2C917756ED}" presName="parentText" presStyleLbl="node1" presStyleIdx="3" presStyleCnt="8">
        <dgm:presLayoutVars>
          <dgm:chMax val="0"/>
          <dgm:bulletEnabled val="1"/>
        </dgm:presLayoutVars>
      </dgm:prSet>
      <dgm:spPr/>
      <dgm:t>
        <a:bodyPr/>
        <a:lstStyle/>
        <a:p>
          <a:endParaRPr lang="en-US"/>
        </a:p>
      </dgm:t>
    </dgm:pt>
    <dgm:pt modelId="{FAD2B173-4D2F-41B0-BC93-CC63BF20D248}" type="pres">
      <dgm:prSet presAssocID="{31AA57FD-D9BE-4B69-BCD2-8A2C917756ED}" presName="negativeSpace" presStyleCnt="0"/>
      <dgm:spPr/>
    </dgm:pt>
    <dgm:pt modelId="{20993AF2-F4A7-4649-8E6F-489A2C910A65}" type="pres">
      <dgm:prSet presAssocID="{31AA57FD-D9BE-4B69-BCD2-8A2C917756ED}" presName="childText" presStyleLbl="conFgAcc1" presStyleIdx="3" presStyleCnt="8">
        <dgm:presLayoutVars>
          <dgm:bulletEnabled val="1"/>
        </dgm:presLayoutVars>
      </dgm:prSet>
      <dgm:spPr/>
    </dgm:pt>
    <dgm:pt modelId="{F0BA2681-8674-427C-8CF9-B5F3F2EA2F8E}" type="pres">
      <dgm:prSet presAssocID="{5018DAA8-633B-4985-81F3-952D838119DC}" presName="spaceBetweenRectangles" presStyleCnt="0"/>
      <dgm:spPr/>
    </dgm:pt>
    <dgm:pt modelId="{DB30DD82-220E-4E6E-BC89-35C0784385CA}" type="pres">
      <dgm:prSet presAssocID="{94E3C292-0CF9-4593-B5DC-64251D16793B}" presName="parentLin" presStyleCnt="0"/>
      <dgm:spPr/>
    </dgm:pt>
    <dgm:pt modelId="{236FC92F-34C9-44FE-A5F9-C168C06CE3BA}" type="pres">
      <dgm:prSet presAssocID="{94E3C292-0CF9-4593-B5DC-64251D16793B}" presName="parentLeftMargin" presStyleLbl="node1" presStyleIdx="3" presStyleCnt="8"/>
      <dgm:spPr/>
      <dgm:t>
        <a:bodyPr/>
        <a:lstStyle/>
        <a:p>
          <a:endParaRPr lang="en-US"/>
        </a:p>
      </dgm:t>
    </dgm:pt>
    <dgm:pt modelId="{97679755-25CC-4301-B147-E557A2D368DE}" type="pres">
      <dgm:prSet presAssocID="{94E3C292-0CF9-4593-B5DC-64251D16793B}" presName="parentText" presStyleLbl="node1" presStyleIdx="4" presStyleCnt="8">
        <dgm:presLayoutVars>
          <dgm:chMax val="0"/>
          <dgm:bulletEnabled val="1"/>
        </dgm:presLayoutVars>
      </dgm:prSet>
      <dgm:spPr/>
      <dgm:t>
        <a:bodyPr/>
        <a:lstStyle/>
        <a:p>
          <a:endParaRPr lang="en-US"/>
        </a:p>
      </dgm:t>
    </dgm:pt>
    <dgm:pt modelId="{7BE1509D-9E8D-4D13-B749-F4AD36161ED2}" type="pres">
      <dgm:prSet presAssocID="{94E3C292-0CF9-4593-B5DC-64251D16793B}" presName="negativeSpace" presStyleCnt="0"/>
      <dgm:spPr/>
    </dgm:pt>
    <dgm:pt modelId="{DE951096-95D7-4A94-883A-9B72D27A829F}" type="pres">
      <dgm:prSet presAssocID="{94E3C292-0CF9-4593-B5DC-64251D16793B}" presName="childText" presStyleLbl="conFgAcc1" presStyleIdx="4" presStyleCnt="8">
        <dgm:presLayoutVars>
          <dgm:bulletEnabled val="1"/>
        </dgm:presLayoutVars>
      </dgm:prSet>
      <dgm:spPr/>
    </dgm:pt>
    <dgm:pt modelId="{46B4F122-BC5B-4AAC-8724-D00BA9CC41AA}" type="pres">
      <dgm:prSet presAssocID="{CB34CEBE-55A1-49F7-BB56-87F9CC0CD684}" presName="spaceBetweenRectangles" presStyleCnt="0"/>
      <dgm:spPr/>
    </dgm:pt>
    <dgm:pt modelId="{6BF7FEF7-EABA-4BED-8928-5D8664261D8D}" type="pres">
      <dgm:prSet presAssocID="{81C1CE6B-FC92-4007-B015-8729BFA2695A}" presName="parentLin" presStyleCnt="0"/>
      <dgm:spPr/>
    </dgm:pt>
    <dgm:pt modelId="{A39BD6AF-3455-4694-8825-F2287C782564}" type="pres">
      <dgm:prSet presAssocID="{81C1CE6B-FC92-4007-B015-8729BFA2695A}" presName="parentLeftMargin" presStyleLbl="node1" presStyleIdx="4" presStyleCnt="8"/>
      <dgm:spPr/>
      <dgm:t>
        <a:bodyPr/>
        <a:lstStyle/>
        <a:p>
          <a:endParaRPr lang="en-US"/>
        </a:p>
      </dgm:t>
    </dgm:pt>
    <dgm:pt modelId="{691DD962-B7A8-49E2-A3A7-273509AFF191}" type="pres">
      <dgm:prSet presAssocID="{81C1CE6B-FC92-4007-B015-8729BFA2695A}" presName="parentText" presStyleLbl="node1" presStyleIdx="5" presStyleCnt="8">
        <dgm:presLayoutVars>
          <dgm:chMax val="0"/>
          <dgm:bulletEnabled val="1"/>
        </dgm:presLayoutVars>
      </dgm:prSet>
      <dgm:spPr/>
      <dgm:t>
        <a:bodyPr/>
        <a:lstStyle/>
        <a:p>
          <a:endParaRPr lang="en-US"/>
        </a:p>
      </dgm:t>
    </dgm:pt>
    <dgm:pt modelId="{E2D84CA0-D783-480E-9BB8-7DB3F26E02D5}" type="pres">
      <dgm:prSet presAssocID="{81C1CE6B-FC92-4007-B015-8729BFA2695A}" presName="negativeSpace" presStyleCnt="0"/>
      <dgm:spPr/>
    </dgm:pt>
    <dgm:pt modelId="{17B79740-73AB-4772-9468-72259917CF3C}" type="pres">
      <dgm:prSet presAssocID="{81C1CE6B-FC92-4007-B015-8729BFA2695A}" presName="childText" presStyleLbl="conFgAcc1" presStyleIdx="5" presStyleCnt="8">
        <dgm:presLayoutVars>
          <dgm:bulletEnabled val="1"/>
        </dgm:presLayoutVars>
      </dgm:prSet>
      <dgm:spPr/>
    </dgm:pt>
    <dgm:pt modelId="{DEE52E9F-CA27-4588-9157-AF3847B9CBFB}" type="pres">
      <dgm:prSet presAssocID="{DA76B731-EAC2-46CD-AC97-721EB557EB71}" presName="spaceBetweenRectangles" presStyleCnt="0"/>
      <dgm:spPr/>
    </dgm:pt>
    <dgm:pt modelId="{9D0123AF-53AC-486F-86E6-F28096C88BCE}" type="pres">
      <dgm:prSet presAssocID="{2B05766E-29FA-4D62-8A3F-FCCEDA8FFA4D}" presName="parentLin" presStyleCnt="0"/>
      <dgm:spPr/>
    </dgm:pt>
    <dgm:pt modelId="{6DC017F6-7B1E-493B-B3B9-AA0F95AE4A04}" type="pres">
      <dgm:prSet presAssocID="{2B05766E-29FA-4D62-8A3F-FCCEDA8FFA4D}" presName="parentLeftMargin" presStyleLbl="node1" presStyleIdx="5" presStyleCnt="8"/>
      <dgm:spPr/>
      <dgm:t>
        <a:bodyPr/>
        <a:lstStyle/>
        <a:p>
          <a:endParaRPr lang="en-US"/>
        </a:p>
      </dgm:t>
    </dgm:pt>
    <dgm:pt modelId="{9F528845-75B0-4D59-9FC0-A8B3C9EF73E0}" type="pres">
      <dgm:prSet presAssocID="{2B05766E-29FA-4D62-8A3F-FCCEDA8FFA4D}" presName="parentText" presStyleLbl="node1" presStyleIdx="6" presStyleCnt="8">
        <dgm:presLayoutVars>
          <dgm:chMax val="0"/>
          <dgm:bulletEnabled val="1"/>
        </dgm:presLayoutVars>
      </dgm:prSet>
      <dgm:spPr/>
      <dgm:t>
        <a:bodyPr/>
        <a:lstStyle/>
        <a:p>
          <a:endParaRPr lang="en-US"/>
        </a:p>
      </dgm:t>
    </dgm:pt>
    <dgm:pt modelId="{0FDA82F6-94DE-406E-9C66-C70B6E91DD95}" type="pres">
      <dgm:prSet presAssocID="{2B05766E-29FA-4D62-8A3F-FCCEDA8FFA4D}" presName="negativeSpace" presStyleCnt="0"/>
      <dgm:spPr/>
    </dgm:pt>
    <dgm:pt modelId="{F21F231A-485D-46A7-8026-84797D33D529}" type="pres">
      <dgm:prSet presAssocID="{2B05766E-29FA-4D62-8A3F-FCCEDA8FFA4D}" presName="childText" presStyleLbl="conFgAcc1" presStyleIdx="6" presStyleCnt="8">
        <dgm:presLayoutVars>
          <dgm:bulletEnabled val="1"/>
        </dgm:presLayoutVars>
      </dgm:prSet>
      <dgm:spPr/>
    </dgm:pt>
    <dgm:pt modelId="{D6FF8693-4807-4753-A83D-336C8430AB46}" type="pres">
      <dgm:prSet presAssocID="{FAD42B02-234D-45B8-B21C-695629ED99EA}" presName="spaceBetweenRectangles" presStyleCnt="0"/>
      <dgm:spPr/>
    </dgm:pt>
    <dgm:pt modelId="{CDFB05FD-C671-4EF1-967F-6074021558A2}" type="pres">
      <dgm:prSet presAssocID="{10FD6A07-40CE-4800-84B8-23C53E92C233}" presName="parentLin" presStyleCnt="0"/>
      <dgm:spPr/>
    </dgm:pt>
    <dgm:pt modelId="{FA0267CA-9D34-4D9A-87BF-D6A693314501}" type="pres">
      <dgm:prSet presAssocID="{10FD6A07-40CE-4800-84B8-23C53E92C233}" presName="parentLeftMargin" presStyleLbl="node1" presStyleIdx="6" presStyleCnt="8"/>
      <dgm:spPr/>
      <dgm:t>
        <a:bodyPr/>
        <a:lstStyle/>
        <a:p>
          <a:endParaRPr lang="en-US"/>
        </a:p>
      </dgm:t>
    </dgm:pt>
    <dgm:pt modelId="{2FF4FAC7-54CA-4CFB-BC8F-482080C05C86}" type="pres">
      <dgm:prSet presAssocID="{10FD6A07-40CE-4800-84B8-23C53E92C233}" presName="parentText" presStyleLbl="node1" presStyleIdx="7" presStyleCnt="8">
        <dgm:presLayoutVars>
          <dgm:chMax val="0"/>
          <dgm:bulletEnabled val="1"/>
        </dgm:presLayoutVars>
      </dgm:prSet>
      <dgm:spPr/>
      <dgm:t>
        <a:bodyPr/>
        <a:lstStyle/>
        <a:p>
          <a:endParaRPr lang="en-US"/>
        </a:p>
      </dgm:t>
    </dgm:pt>
    <dgm:pt modelId="{9FC17962-9E22-4C61-BD4D-381DF4410CE1}" type="pres">
      <dgm:prSet presAssocID="{10FD6A07-40CE-4800-84B8-23C53E92C233}" presName="negativeSpace" presStyleCnt="0"/>
      <dgm:spPr/>
    </dgm:pt>
    <dgm:pt modelId="{A194BE11-D281-4503-8A3B-2741E8AD8865}" type="pres">
      <dgm:prSet presAssocID="{10FD6A07-40CE-4800-84B8-23C53E92C233}" presName="childText" presStyleLbl="conFgAcc1" presStyleIdx="7" presStyleCnt="8">
        <dgm:presLayoutVars>
          <dgm:bulletEnabled val="1"/>
        </dgm:presLayoutVars>
      </dgm:prSet>
      <dgm:spPr/>
    </dgm:pt>
  </dgm:ptLst>
  <dgm:cxnLst>
    <dgm:cxn modelId="{A0FF17F7-757D-4240-BA06-A17C1E64A9D6}" type="presOf" srcId="{94E3C292-0CF9-4593-B5DC-64251D16793B}" destId="{236FC92F-34C9-44FE-A5F9-C168C06CE3BA}" srcOrd="0" destOrd="0" presId="urn:microsoft.com/office/officeart/2005/8/layout/list1"/>
    <dgm:cxn modelId="{13AAFD8F-DF19-4109-85AD-578F1FA5AD58}" type="presOf" srcId="{31AA57FD-D9BE-4B69-BCD2-8A2C917756ED}" destId="{4A149AE2-3077-4B64-B554-9FB34E5E0C9E}" srcOrd="1" destOrd="0" presId="urn:microsoft.com/office/officeart/2005/8/layout/list1"/>
    <dgm:cxn modelId="{5C24523C-6551-4DFC-BEE7-F7A3EEBDBD70}" type="presOf" srcId="{DF1463FB-9553-4B06-8235-9B505F9F7E59}" destId="{38F055B9-FDC1-4873-8841-00EB30E8125A}" srcOrd="1" destOrd="0" presId="urn:microsoft.com/office/officeart/2005/8/layout/list1"/>
    <dgm:cxn modelId="{AC1FC856-5D97-40B8-AAF8-E447F42E0546}" type="presOf" srcId="{DF1463FB-9553-4B06-8235-9B505F9F7E59}" destId="{370BD147-31E4-4C9B-BF1A-083C2ADD153E}" srcOrd="0" destOrd="0" presId="urn:microsoft.com/office/officeart/2005/8/layout/list1"/>
    <dgm:cxn modelId="{46D81FED-BE38-4224-91E4-88CD2989B58F}" type="presOf" srcId="{E17BCB59-533C-4AAF-BD39-7E7E0AED4060}" destId="{E64B6F93-49BE-483E-9B46-5C72DAF34512}" srcOrd="0" destOrd="0" presId="urn:microsoft.com/office/officeart/2005/8/layout/list1"/>
    <dgm:cxn modelId="{8CD8E9F1-778C-4E00-B247-5BAB27FB29F6}" srcId="{E17BCB59-533C-4AAF-BD39-7E7E0AED4060}" destId="{84022D74-9350-49F0-AB7C-3F6442C2E4FD}" srcOrd="2" destOrd="0" parTransId="{75F0DEDE-15C7-415A-ADA5-F3761C495E56}" sibTransId="{7EA33FB1-F573-4E40-9380-F68AF00E332B}"/>
    <dgm:cxn modelId="{58403D06-A803-4829-89CE-78F2EA1D505C}" type="presOf" srcId="{89DDE523-F85E-4387-B422-F1167F78904D}" destId="{6ACA7873-8A1D-41B6-99E1-F9555556585C}" srcOrd="1" destOrd="0" presId="urn:microsoft.com/office/officeart/2005/8/layout/list1"/>
    <dgm:cxn modelId="{0A57BDBA-CFD6-4D43-AC7C-1BB7D82BE795}" srcId="{E17BCB59-533C-4AAF-BD39-7E7E0AED4060}" destId="{2B05766E-29FA-4D62-8A3F-FCCEDA8FFA4D}" srcOrd="6" destOrd="0" parTransId="{616EC354-24C8-44E6-8B57-15AAC84DCDB9}" sibTransId="{FAD42B02-234D-45B8-B21C-695629ED99EA}"/>
    <dgm:cxn modelId="{12455002-F141-431D-9E8A-95555A51B10A}" type="presOf" srcId="{89DDE523-F85E-4387-B422-F1167F78904D}" destId="{9C47D1F8-A16E-429B-B09E-9DDC863D9B3C}" srcOrd="0" destOrd="0" presId="urn:microsoft.com/office/officeart/2005/8/layout/list1"/>
    <dgm:cxn modelId="{23F45ADD-5CD7-4829-B332-657184792FFE}" srcId="{E17BCB59-533C-4AAF-BD39-7E7E0AED4060}" destId="{10FD6A07-40CE-4800-84B8-23C53E92C233}" srcOrd="7" destOrd="0" parTransId="{8EDABE9B-837E-4B27-9678-3A7A9445DC20}" sibTransId="{4A5D5986-B1A6-4649-B73A-7AE26B23157C}"/>
    <dgm:cxn modelId="{BBFFAAD0-3458-46B6-BF8E-B242150FEBCE}" type="presOf" srcId="{81C1CE6B-FC92-4007-B015-8729BFA2695A}" destId="{691DD962-B7A8-49E2-A3A7-273509AFF191}" srcOrd="1" destOrd="0" presId="urn:microsoft.com/office/officeart/2005/8/layout/list1"/>
    <dgm:cxn modelId="{6F15E347-0094-4588-925D-91B7ADC0F0A1}" srcId="{E17BCB59-533C-4AAF-BD39-7E7E0AED4060}" destId="{DF1463FB-9553-4B06-8235-9B505F9F7E59}" srcOrd="0" destOrd="0" parTransId="{8A55B119-AB8F-4FB4-8B60-99927CE93E83}" sibTransId="{9FB0D915-06EF-42E0-A1D9-0705BFE87448}"/>
    <dgm:cxn modelId="{BDD0C7B6-B74B-4340-8605-E48AFB6A7D70}" type="presOf" srcId="{10FD6A07-40CE-4800-84B8-23C53E92C233}" destId="{2FF4FAC7-54CA-4CFB-BC8F-482080C05C86}" srcOrd="1" destOrd="0" presId="urn:microsoft.com/office/officeart/2005/8/layout/list1"/>
    <dgm:cxn modelId="{4B27F042-CBBB-4E0F-9962-657717BAF148}" srcId="{E17BCB59-533C-4AAF-BD39-7E7E0AED4060}" destId="{89DDE523-F85E-4387-B422-F1167F78904D}" srcOrd="1" destOrd="0" parTransId="{5B04325F-CFF6-435D-9669-80FD6CC21351}" sibTransId="{1D459BCC-AFAE-4B6D-8457-FC7922BC947A}"/>
    <dgm:cxn modelId="{44D13878-5426-4BCA-BE46-97EB716CD717}" srcId="{E17BCB59-533C-4AAF-BD39-7E7E0AED4060}" destId="{94E3C292-0CF9-4593-B5DC-64251D16793B}" srcOrd="4" destOrd="0" parTransId="{1EACF3AB-08C2-4E60-8DEE-E004CBD7DDE2}" sibTransId="{CB34CEBE-55A1-49F7-BB56-87F9CC0CD684}"/>
    <dgm:cxn modelId="{9A30FE8B-C661-4C22-84CB-5E3B89676B22}" type="presOf" srcId="{31AA57FD-D9BE-4B69-BCD2-8A2C917756ED}" destId="{5754DD1C-9C3D-4515-ADA0-7542647CC9B7}" srcOrd="0" destOrd="0" presId="urn:microsoft.com/office/officeart/2005/8/layout/list1"/>
    <dgm:cxn modelId="{162560DA-5CBD-4BB8-B799-7EB2658424B2}" srcId="{E17BCB59-533C-4AAF-BD39-7E7E0AED4060}" destId="{31AA57FD-D9BE-4B69-BCD2-8A2C917756ED}" srcOrd="3" destOrd="0" parTransId="{8775FC0D-683C-456E-AE24-6468DCB71544}" sibTransId="{5018DAA8-633B-4985-81F3-952D838119DC}"/>
    <dgm:cxn modelId="{E68A9114-1746-4379-A4F0-B4B29B18D701}" type="presOf" srcId="{84022D74-9350-49F0-AB7C-3F6442C2E4FD}" destId="{3A434150-4446-4FE3-9AA0-8E66E49972E5}" srcOrd="0" destOrd="0" presId="urn:microsoft.com/office/officeart/2005/8/layout/list1"/>
    <dgm:cxn modelId="{FC201B69-ABC9-4EC7-82BA-83E77A46AB19}" srcId="{E17BCB59-533C-4AAF-BD39-7E7E0AED4060}" destId="{81C1CE6B-FC92-4007-B015-8729BFA2695A}" srcOrd="5" destOrd="0" parTransId="{ECFCBA8C-1880-4ECD-A1E3-08F173D000E1}" sibTransId="{DA76B731-EAC2-46CD-AC97-721EB557EB71}"/>
    <dgm:cxn modelId="{00CAC8E0-7874-4B12-B5B7-59ED1323E9EA}" type="presOf" srcId="{81C1CE6B-FC92-4007-B015-8729BFA2695A}" destId="{A39BD6AF-3455-4694-8825-F2287C782564}" srcOrd="0" destOrd="0" presId="urn:microsoft.com/office/officeart/2005/8/layout/list1"/>
    <dgm:cxn modelId="{F86D9668-8961-4776-B5CE-7A1A34CF8F95}" type="presOf" srcId="{2B05766E-29FA-4D62-8A3F-FCCEDA8FFA4D}" destId="{6DC017F6-7B1E-493B-B3B9-AA0F95AE4A04}" srcOrd="0" destOrd="0" presId="urn:microsoft.com/office/officeart/2005/8/layout/list1"/>
    <dgm:cxn modelId="{2050A71D-875F-4436-BAA7-27FA82381CE5}" type="presOf" srcId="{10FD6A07-40CE-4800-84B8-23C53E92C233}" destId="{FA0267CA-9D34-4D9A-87BF-D6A693314501}" srcOrd="0" destOrd="0" presId="urn:microsoft.com/office/officeart/2005/8/layout/list1"/>
    <dgm:cxn modelId="{E8DC69FD-C7C3-4EEA-925A-45D1C66C3D76}" type="presOf" srcId="{94E3C292-0CF9-4593-B5DC-64251D16793B}" destId="{97679755-25CC-4301-B147-E557A2D368DE}" srcOrd="1" destOrd="0" presId="urn:microsoft.com/office/officeart/2005/8/layout/list1"/>
    <dgm:cxn modelId="{A0F28D82-92BC-474F-A37E-03D2577F339E}" type="presOf" srcId="{2B05766E-29FA-4D62-8A3F-FCCEDA8FFA4D}" destId="{9F528845-75B0-4D59-9FC0-A8B3C9EF73E0}" srcOrd="1" destOrd="0" presId="urn:microsoft.com/office/officeart/2005/8/layout/list1"/>
    <dgm:cxn modelId="{2B83529C-A012-43DC-9DB1-DE79F8625EEC}" type="presOf" srcId="{84022D74-9350-49F0-AB7C-3F6442C2E4FD}" destId="{AC7DA17D-A44A-4D49-A489-919EF8EB50D3}" srcOrd="1" destOrd="0" presId="urn:microsoft.com/office/officeart/2005/8/layout/list1"/>
    <dgm:cxn modelId="{64408807-7FE1-47A2-9B23-41960DA8A878}" type="presParOf" srcId="{E64B6F93-49BE-483E-9B46-5C72DAF34512}" destId="{98E1B7B5-939A-4B69-BF89-C1A075668B61}" srcOrd="0" destOrd="0" presId="urn:microsoft.com/office/officeart/2005/8/layout/list1"/>
    <dgm:cxn modelId="{2733E4D0-4292-4140-A528-F1D66248785B}" type="presParOf" srcId="{98E1B7B5-939A-4B69-BF89-C1A075668B61}" destId="{370BD147-31E4-4C9B-BF1A-083C2ADD153E}" srcOrd="0" destOrd="0" presId="urn:microsoft.com/office/officeart/2005/8/layout/list1"/>
    <dgm:cxn modelId="{07FC58BD-6CF0-49F5-9AFB-D1513AF4DEEB}" type="presParOf" srcId="{98E1B7B5-939A-4B69-BF89-C1A075668B61}" destId="{38F055B9-FDC1-4873-8841-00EB30E8125A}" srcOrd="1" destOrd="0" presId="urn:microsoft.com/office/officeart/2005/8/layout/list1"/>
    <dgm:cxn modelId="{2F15A5D9-A055-4FF8-9392-797C54408DAB}" type="presParOf" srcId="{E64B6F93-49BE-483E-9B46-5C72DAF34512}" destId="{0ECFA7B8-3BC9-403F-B29B-D0A7D8F1517B}" srcOrd="1" destOrd="0" presId="urn:microsoft.com/office/officeart/2005/8/layout/list1"/>
    <dgm:cxn modelId="{81EB9AE4-C903-44C6-ABFF-996718DC2394}" type="presParOf" srcId="{E64B6F93-49BE-483E-9B46-5C72DAF34512}" destId="{5053DEC8-9C36-49F2-8648-E8021F22166C}" srcOrd="2" destOrd="0" presId="urn:microsoft.com/office/officeart/2005/8/layout/list1"/>
    <dgm:cxn modelId="{994E1834-AAC8-4F71-BD5D-645F6D36E8E7}" type="presParOf" srcId="{E64B6F93-49BE-483E-9B46-5C72DAF34512}" destId="{29703668-94DE-47E1-9DB8-442E34DB7F9D}" srcOrd="3" destOrd="0" presId="urn:microsoft.com/office/officeart/2005/8/layout/list1"/>
    <dgm:cxn modelId="{E217B215-DA3F-43E4-818D-7484F91380D3}" type="presParOf" srcId="{E64B6F93-49BE-483E-9B46-5C72DAF34512}" destId="{713AD909-62F6-4F9C-A622-A3F867BBD6B4}" srcOrd="4" destOrd="0" presId="urn:microsoft.com/office/officeart/2005/8/layout/list1"/>
    <dgm:cxn modelId="{97C3775B-1AF8-4221-98AE-F8F920AD369E}" type="presParOf" srcId="{713AD909-62F6-4F9C-A622-A3F867BBD6B4}" destId="{9C47D1F8-A16E-429B-B09E-9DDC863D9B3C}" srcOrd="0" destOrd="0" presId="urn:microsoft.com/office/officeart/2005/8/layout/list1"/>
    <dgm:cxn modelId="{CA6CA1C6-28A5-4DB9-A2C1-3CC29B716648}" type="presParOf" srcId="{713AD909-62F6-4F9C-A622-A3F867BBD6B4}" destId="{6ACA7873-8A1D-41B6-99E1-F9555556585C}" srcOrd="1" destOrd="0" presId="urn:microsoft.com/office/officeart/2005/8/layout/list1"/>
    <dgm:cxn modelId="{4FE1ED53-9E4C-4C6E-AE0A-B9CC1A41FB63}" type="presParOf" srcId="{E64B6F93-49BE-483E-9B46-5C72DAF34512}" destId="{1BEC5934-7464-4DD4-9B62-7552F769C4DD}" srcOrd="5" destOrd="0" presId="urn:microsoft.com/office/officeart/2005/8/layout/list1"/>
    <dgm:cxn modelId="{9694648C-3F0F-46C6-B1E3-A4A50DB3E500}" type="presParOf" srcId="{E64B6F93-49BE-483E-9B46-5C72DAF34512}" destId="{C570DED0-4598-4CA2-AE82-FFA0D2438D50}" srcOrd="6" destOrd="0" presId="urn:microsoft.com/office/officeart/2005/8/layout/list1"/>
    <dgm:cxn modelId="{0AAF7FB9-50FB-4FF7-A981-19613182099D}" type="presParOf" srcId="{E64B6F93-49BE-483E-9B46-5C72DAF34512}" destId="{2108FBC9-4F99-4C79-90FA-333D2787BB08}" srcOrd="7" destOrd="0" presId="urn:microsoft.com/office/officeart/2005/8/layout/list1"/>
    <dgm:cxn modelId="{A401B5AA-C846-41E8-BB51-57796B5D462A}" type="presParOf" srcId="{E64B6F93-49BE-483E-9B46-5C72DAF34512}" destId="{72FBF89C-B3C5-4629-B4EE-FF6136575606}" srcOrd="8" destOrd="0" presId="urn:microsoft.com/office/officeart/2005/8/layout/list1"/>
    <dgm:cxn modelId="{D5A25031-B7A1-49CF-A233-078D3F5C4189}" type="presParOf" srcId="{72FBF89C-B3C5-4629-B4EE-FF6136575606}" destId="{3A434150-4446-4FE3-9AA0-8E66E49972E5}" srcOrd="0" destOrd="0" presId="urn:microsoft.com/office/officeart/2005/8/layout/list1"/>
    <dgm:cxn modelId="{2194CD77-9EA8-4429-8078-196EBF33AB45}" type="presParOf" srcId="{72FBF89C-B3C5-4629-B4EE-FF6136575606}" destId="{AC7DA17D-A44A-4D49-A489-919EF8EB50D3}" srcOrd="1" destOrd="0" presId="urn:microsoft.com/office/officeart/2005/8/layout/list1"/>
    <dgm:cxn modelId="{AD1CBF23-45AB-46F9-8AC6-58A294EFFC88}" type="presParOf" srcId="{E64B6F93-49BE-483E-9B46-5C72DAF34512}" destId="{99A1DE59-25BF-40D1-BEDE-4D076B2B7BDA}" srcOrd="9" destOrd="0" presId="urn:microsoft.com/office/officeart/2005/8/layout/list1"/>
    <dgm:cxn modelId="{FB55BA14-F13B-42EF-8A81-E3C82892C756}" type="presParOf" srcId="{E64B6F93-49BE-483E-9B46-5C72DAF34512}" destId="{FBDA5148-E741-4BBF-9520-10484CE3166B}" srcOrd="10" destOrd="0" presId="urn:microsoft.com/office/officeart/2005/8/layout/list1"/>
    <dgm:cxn modelId="{CB602306-E158-4B77-AF9A-E9B3775567FA}" type="presParOf" srcId="{E64B6F93-49BE-483E-9B46-5C72DAF34512}" destId="{B2C48CF3-7F4A-4E16-9A6F-9F65F4972456}" srcOrd="11" destOrd="0" presId="urn:microsoft.com/office/officeart/2005/8/layout/list1"/>
    <dgm:cxn modelId="{CE0EC9A8-1273-4115-9D71-51C6D2BB7082}" type="presParOf" srcId="{E64B6F93-49BE-483E-9B46-5C72DAF34512}" destId="{1C55E9DD-480C-4865-A147-759E84250B79}" srcOrd="12" destOrd="0" presId="urn:microsoft.com/office/officeart/2005/8/layout/list1"/>
    <dgm:cxn modelId="{AB0E2766-8181-41A7-AEF1-3CD95B45EE5F}" type="presParOf" srcId="{1C55E9DD-480C-4865-A147-759E84250B79}" destId="{5754DD1C-9C3D-4515-ADA0-7542647CC9B7}" srcOrd="0" destOrd="0" presId="urn:microsoft.com/office/officeart/2005/8/layout/list1"/>
    <dgm:cxn modelId="{323D7230-4B27-48CC-8763-0340D943B3AB}" type="presParOf" srcId="{1C55E9DD-480C-4865-A147-759E84250B79}" destId="{4A149AE2-3077-4B64-B554-9FB34E5E0C9E}" srcOrd="1" destOrd="0" presId="urn:microsoft.com/office/officeart/2005/8/layout/list1"/>
    <dgm:cxn modelId="{03AE4FE7-AEE0-4F01-A531-928D1B5A8CB4}" type="presParOf" srcId="{E64B6F93-49BE-483E-9B46-5C72DAF34512}" destId="{FAD2B173-4D2F-41B0-BC93-CC63BF20D248}" srcOrd="13" destOrd="0" presId="urn:microsoft.com/office/officeart/2005/8/layout/list1"/>
    <dgm:cxn modelId="{771DF888-3B57-4ABF-A415-6C931AE7F4C0}" type="presParOf" srcId="{E64B6F93-49BE-483E-9B46-5C72DAF34512}" destId="{20993AF2-F4A7-4649-8E6F-489A2C910A65}" srcOrd="14" destOrd="0" presId="urn:microsoft.com/office/officeart/2005/8/layout/list1"/>
    <dgm:cxn modelId="{D65B7B7E-9970-4BB6-A4A6-2BAB18775B05}" type="presParOf" srcId="{E64B6F93-49BE-483E-9B46-5C72DAF34512}" destId="{F0BA2681-8674-427C-8CF9-B5F3F2EA2F8E}" srcOrd="15" destOrd="0" presId="urn:microsoft.com/office/officeart/2005/8/layout/list1"/>
    <dgm:cxn modelId="{16A02AC1-27E1-407D-A073-9118C5BCD4C7}" type="presParOf" srcId="{E64B6F93-49BE-483E-9B46-5C72DAF34512}" destId="{DB30DD82-220E-4E6E-BC89-35C0784385CA}" srcOrd="16" destOrd="0" presId="urn:microsoft.com/office/officeart/2005/8/layout/list1"/>
    <dgm:cxn modelId="{2CD1F456-B8B1-42AA-9B6D-6294DC838337}" type="presParOf" srcId="{DB30DD82-220E-4E6E-BC89-35C0784385CA}" destId="{236FC92F-34C9-44FE-A5F9-C168C06CE3BA}" srcOrd="0" destOrd="0" presId="urn:microsoft.com/office/officeart/2005/8/layout/list1"/>
    <dgm:cxn modelId="{92B0C57A-7BA7-4F1A-ABBF-750BD1EA844D}" type="presParOf" srcId="{DB30DD82-220E-4E6E-BC89-35C0784385CA}" destId="{97679755-25CC-4301-B147-E557A2D368DE}" srcOrd="1" destOrd="0" presId="urn:microsoft.com/office/officeart/2005/8/layout/list1"/>
    <dgm:cxn modelId="{0CB0937C-C905-4040-9B17-3A396995710A}" type="presParOf" srcId="{E64B6F93-49BE-483E-9B46-5C72DAF34512}" destId="{7BE1509D-9E8D-4D13-B749-F4AD36161ED2}" srcOrd="17" destOrd="0" presId="urn:microsoft.com/office/officeart/2005/8/layout/list1"/>
    <dgm:cxn modelId="{1C303C6E-8201-4E14-87DC-07DBF61FD790}" type="presParOf" srcId="{E64B6F93-49BE-483E-9B46-5C72DAF34512}" destId="{DE951096-95D7-4A94-883A-9B72D27A829F}" srcOrd="18" destOrd="0" presId="urn:microsoft.com/office/officeart/2005/8/layout/list1"/>
    <dgm:cxn modelId="{ED80C165-0A3F-4661-9F7B-136F538F67AF}" type="presParOf" srcId="{E64B6F93-49BE-483E-9B46-5C72DAF34512}" destId="{46B4F122-BC5B-4AAC-8724-D00BA9CC41AA}" srcOrd="19" destOrd="0" presId="urn:microsoft.com/office/officeart/2005/8/layout/list1"/>
    <dgm:cxn modelId="{86A89AE8-719F-4711-983B-27B75D5D8790}" type="presParOf" srcId="{E64B6F93-49BE-483E-9B46-5C72DAF34512}" destId="{6BF7FEF7-EABA-4BED-8928-5D8664261D8D}" srcOrd="20" destOrd="0" presId="urn:microsoft.com/office/officeart/2005/8/layout/list1"/>
    <dgm:cxn modelId="{93E97194-C09A-41AA-92CD-DFFEF4BDE47B}" type="presParOf" srcId="{6BF7FEF7-EABA-4BED-8928-5D8664261D8D}" destId="{A39BD6AF-3455-4694-8825-F2287C782564}" srcOrd="0" destOrd="0" presId="urn:microsoft.com/office/officeart/2005/8/layout/list1"/>
    <dgm:cxn modelId="{1DEF31C4-709F-4A13-A09E-80FD556D7BA4}" type="presParOf" srcId="{6BF7FEF7-EABA-4BED-8928-5D8664261D8D}" destId="{691DD962-B7A8-49E2-A3A7-273509AFF191}" srcOrd="1" destOrd="0" presId="urn:microsoft.com/office/officeart/2005/8/layout/list1"/>
    <dgm:cxn modelId="{00A10831-E1F7-4BFF-87CA-1692D25225B0}" type="presParOf" srcId="{E64B6F93-49BE-483E-9B46-5C72DAF34512}" destId="{E2D84CA0-D783-480E-9BB8-7DB3F26E02D5}" srcOrd="21" destOrd="0" presId="urn:microsoft.com/office/officeart/2005/8/layout/list1"/>
    <dgm:cxn modelId="{75F65B36-C263-431D-BE34-7F6BD92F23FC}" type="presParOf" srcId="{E64B6F93-49BE-483E-9B46-5C72DAF34512}" destId="{17B79740-73AB-4772-9468-72259917CF3C}" srcOrd="22" destOrd="0" presId="urn:microsoft.com/office/officeart/2005/8/layout/list1"/>
    <dgm:cxn modelId="{51885CA6-D147-49F3-A296-404AFA90C3F1}" type="presParOf" srcId="{E64B6F93-49BE-483E-9B46-5C72DAF34512}" destId="{DEE52E9F-CA27-4588-9157-AF3847B9CBFB}" srcOrd="23" destOrd="0" presId="urn:microsoft.com/office/officeart/2005/8/layout/list1"/>
    <dgm:cxn modelId="{948009F8-9BD4-4FF5-A720-FF6B78E9DBD0}" type="presParOf" srcId="{E64B6F93-49BE-483E-9B46-5C72DAF34512}" destId="{9D0123AF-53AC-486F-86E6-F28096C88BCE}" srcOrd="24" destOrd="0" presId="urn:microsoft.com/office/officeart/2005/8/layout/list1"/>
    <dgm:cxn modelId="{06EB2B29-AA6F-4D75-8A33-D4200F35F649}" type="presParOf" srcId="{9D0123AF-53AC-486F-86E6-F28096C88BCE}" destId="{6DC017F6-7B1E-493B-B3B9-AA0F95AE4A04}" srcOrd="0" destOrd="0" presId="urn:microsoft.com/office/officeart/2005/8/layout/list1"/>
    <dgm:cxn modelId="{7A6769A5-9F43-42F5-9122-4CD180BA0E0E}" type="presParOf" srcId="{9D0123AF-53AC-486F-86E6-F28096C88BCE}" destId="{9F528845-75B0-4D59-9FC0-A8B3C9EF73E0}" srcOrd="1" destOrd="0" presId="urn:microsoft.com/office/officeart/2005/8/layout/list1"/>
    <dgm:cxn modelId="{351A6636-9F2C-4314-9169-F61A1D271D60}" type="presParOf" srcId="{E64B6F93-49BE-483E-9B46-5C72DAF34512}" destId="{0FDA82F6-94DE-406E-9C66-C70B6E91DD95}" srcOrd="25" destOrd="0" presId="urn:microsoft.com/office/officeart/2005/8/layout/list1"/>
    <dgm:cxn modelId="{1B9666B4-A663-4A0B-AA69-81F33B7F2BCE}" type="presParOf" srcId="{E64B6F93-49BE-483E-9B46-5C72DAF34512}" destId="{F21F231A-485D-46A7-8026-84797D33D529}" srcOrd="26" destOrd="0" presId="urn:microsoft.com/office/officeart/2005/8/layout/list1"/>
    <dgm:cxn modelId="{D86D7477-82CD-47BA-972C-DFF8F603614A}" type="presParOf" srcId="{E64B6F93-49BE-483E-9B46-5C72DAF34512}" destId="{D6FF8693-4807-4753-A83D-336C8430AB46}" srcOrd="27" destOrd="0" presId="urn:microsoft.com/office/officeart/2005/8/layout/list1"/>
    <dgm:cxn modelId="{A90FA1F1-771A-4485-A1BB-20891876320D}" type="presParOf" srcId="{E64B6F93-49BE-483E-9B46-5C72DAF34512}" destId="{CDFB05FD-C671-4EF1-967F-6074021558A2}" srcOrd="28" destOrd="0" presId="urn:microsoft.com/office/officeart/2005/8/layout/list1"/>
    <dgm:cxn modelId="{D50A230E-9337-447F-9155-79BF94CE9F4A}" type="presParOf" srcId="{CDFB05FD-C671-4EF1-967F-6074021558A2}" destId="{FA0267CA-9D34-4D9A-87BF-D6A693314501}" srcOrd="0" destOrd="0" presId="urn:microsoft.com/office/officeart/2005/8/layout/list1"/>
    <dgm:cxn modelId="{3790F2D7-EC84-429D-9760-2215D23C6F6C}" type="presParOf" srcId="{CDFB05FD-C671-4EF1-967F-6074021558A2}" destId="{2FF4FAC7-54CA-4CFB-BC8F-482080C05C86}" srcOrd="1" destOrd="0" presId="urn:microsoft.com/office/officeart/2005/8/layout/list1"/>
    <dgm:cxn modelId="{D3A6F578-859F-456E-930A-65DFB93A5C59}" type="presParOf" srcId="{E64B6F93-49BE-483E-9B46-5C72DAF34512}" destId="{9FC17962-9E22-4C61-BD4D-381DF4410CE1}" srcOrd="29" destOrd="0" presId="urn:microsoft.com/office/officeart/2005/8/layout/list1"/>
    <dgm:cxn modelId="{9830B03D-2FFD-4F1A-95D4-35737E17BB33}" type="presParOf" srcId="{E64B6F93-49BE-483E-9B46-5C72DAF34512}" destId="{A194BE11-D281-4503-8A3B-2741E8AD8865}"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5D667-1F8A-478E-AC5E-0762F76428B9}">
      <dsp:nvSpPr>
        <dsp:cNvPr id="0" name=""/>
        <dsp:cNvSpPr/>
      </dsp:nvSpPr>
      <dsp:spPr>
        <a:xfrm>
          <a:off x="0" y="913491"/>
          <a:ext cx="5894492" cy="305874"/>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sp>
    <dsp:sp modelId="{DB4E2500-4E48-4924-9E9D-EAD68B86500E}">
      <dsp:nvSpPr>
        <dsp:cNvPr id="0" name=""/>
        <dsp:cNvSpPr/>
      </dsp:nvSpPr>
      <dsp:spPr>
        <a:xfrm>
          <a:off x="353983" y="12367"/>
          <a:ext cx="4979117" cy="1107763"/>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87500" tIns="0" rIns="187500" bIns="0" numCol="1" spcCol="1270" anchor="ctr" anchorCtr="0">
          <a:noAutofit/>
        </a:bodyPr>
        <a:lstStyle/>
        <a:p>
          <a:pPr lvl="0" algn="r" defTabSz="1244600">
            <a:lnSpc>
              <a:spcPct val="90000"/>
            </a:lnSpc>
            <a:spcBef>
              <a:spcPct val="0"/>
            </a:spcBef>
            <a:spcAft>
              <a:spcPct val="35000"/>
            </a:spcAft>
          </a:pPr>
          <a:r>
            <a:rPr lang="fa-IR" sz="2800" kern="1200" dirty="0" smtClean="0">
              <a:solidFill>
                <a:schemeClr val="tx1"/>
              </a:solidFill>
              <a:cs typeface="B Traffic" pitchFamily="2" charset="-78"/>
            </a:rPr>
            <a:t>1. تلاش مسلمانان برای حفظ کتاب (اجماع مسلمانان برعدم تحریف)</a:t>
          </a:r>
          <a:endParaRPr lang="en-US" sz="2800" b="1" kern="1200" dirty="0" smtClean="0">
            <a:solidFill>
              <a:schemeClr val="tx1"/>
            </a:solidFill>
            <a:cs typeface="B Traffic" pitchFamily="2" charset="-78"/>
          </a:endParaRPr>
        </a:p>
      </dsp:txBody>
      <dsp:txXfrm>
        <a:off x="408060" y="66444"/>
        <a:ext cx="4870963" cy="999609"/>
      </dsp:txXfrm>
    </dsp:sp>
    <dsp:sp modelId="{316854AD-A96D-44CB-8B65-541CCF7A803A}">
      <dsp:nvSpPr>
        <dsp:cNvPr id="0" name=""/>
        <dsp:cNvSpPr/>
      </dsp:nvSpPr>
      <dsp:spPr>
        <a:xfrm>
          <a:off x="0" y="1999024"/>
          <a:ext cx="5894492" cy="305874"/>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sp>
    <dsp:sp modelId="{722D77D0-0B20-41C4-A8CF-1702872A2730}">
      <dsp:nvSpPr>
        <dsp:cNvPr id="0" name=""/>
        <dsp:cNvSpPr/>
      </dsp:nvSpPr>
      <dsp:spPr>
        <a:xfrm>
          <a:off x="354330" y="1294965"/>
          <a:ext cx="5059981" cy="910699"/>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87500" tIns="0" rIns="187500" bIns="0" numCol="1" spcCol="1270" anchor="ctr" anchorCtr="0">
          <a:noAutofit/>
        </a:bodyPr>
        <a:lstStyle/>
        <a:p>
          <a:pPr lvl="0" algn="r" defTabSz="1066800" rtl="1">
            <a:lnSpc>
              <a:spcPct val="90000"/>
            </a:lnSpc>
            <a:spcBef>
              <a:spcPct val="0"/>
            </a:spcBef>
            <a:spcAft>
              <a:spcPct val="35000"/>
            </a:spcAft>
          </a:pPr>
          <a:r>
            <a:rPr lang="fa-IR" sz="2400" b="1" kern="1200" dirty="0" smtClean="0">
              <a:solidFill>
                <a:srgbClr val="C00000"/>
              </a:solidFill>
              <a:cs typeface="B Traffic" pitchFamily="2" charset="-78"/>
            </a:rPr>
            <a:t>2. اراده‌ی الهی بر عدم تحریف...و</a:t>
          </a:r>
          <a:r>
            <a:rPr lang="en-US" sz="2400" b="1" kern="1200" dirty="0" smtClean="0">
              <a:solidFill>
                <a:srgbClr val="C00000"/>
              </a:solidFill>
              <a:cs typeface="B Traffic" pitchFamily="2" charset="-78"/>
            </a:rPr>
            <a:t> </a:t>
          </a:r>
          <a:r>
            <a:rPr lang="fa-IR" sz="2400" b="1" kern="1200" dirty="0" smtClean="0">
              <a:solidFill>
                <a:srgbClr val="C00000"/>
              </a:solidFill>
              <a:cs typeface="B Traffic" pitchFamily="2" charset="-78"/>
            </a:rPr>
            <a:t>انا</a:t>
          </a:r>
          <a:r>
            <a:rPr lang="en-US" sz="2400" b="1" kern="1200" dirty="0" smtClean="0">
              <a:solidFill>
                <a:srgbClr val="C00000"/>
              </a:solidFill>
              <a:cs typeface="B Traffic" pitchFamily="2" charset="-78"/>
            </a:rPr>
            <a:t> </a:t>
          </a:r>
          <a:r>
            <a:rPr lang="fa-IR" sz="2400" b="1" kern="1200" dirty="0" smtClean="0">
              <a:solidFill>
                <a:srgbClr val="C00000"/>
              </a:solidFill>
              <a:cs typeface="B Traffic" pitchFamily="2" charset="-78"/>
            </a:rPr>
            <a:t>له لحافظون (حجر).</a:t>
          </a:r>
          <a:endParaRPr lang="en-US" sz="2400" b="1" kern="1200" dirty="0" smtClean="0">
            <a:solidFill>
              <a:srgbClr val="C00000"/>
            </a:solidFill>
            <a:cs typeface="B Traffic" pitchFamily="2" charset="-78"/>
          </a:endParaRPr>
        </a:p>
      </dsp:txBody>
      <dsp:txXfrm>
        <a:off x="398787" y="1339422"/>
        <a:ext cx="4971067" cy="821785"/>
      </dsp:txXfrm>
    </dsp:sp>
    <dsp:sp modelId="{150ED000-C757-4000-BBDC-F0C6D7D8D33B}">
      <dsp:nvSpPr>
        <dsp:cNvPr id="0" name=""/>
        <dsp:cNvSpPr/>
      </dsp:nvSpPr>
      <dsp:spPr>
        <a:xfrm>
          <a:off x="0" y="3974358"/>
          <a:ext cx="5894492" cy="305874"/>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sp>
    <dsp:sp modelId="{4D5B7D93-7CDC-42A5-898B-6F5C9B3048DF}">
      <dsp:nvSpPr>
        <dsp:cNvPr id="0" name=""/>
        <dsp:cNvSpPr/>
      </dsp:nvSpPr>
      <dsp:spPr>
        <a:xfrm>
          <a:off x="265487" y="2372964"/>
          <a:ext cx="5099691" cy="1800499"/>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87500" tIns="0" rIns="187500" bIns="0" numCol="1" spcCol="1270" anchor="ctr" anchorCtr="0">
          <a:noAutofit/>
        </a:bodyPr>
        <a:lstStyle/>
        <a:p>
          <a:pPr lvl="0" algn="r" defTabSz="1244600" rtl="1">
            <a:lnSpc>
              <a:spcPct val="90000"/>
            </a:lnSpc>
            <a:spcBef>
              <a:spcPct val="0"/>
            </a:spcBef>
            <a:spcAft>
              <a:spcPct val="35000"/>
            </a:spcAft>
          </a:pPr>
          <a:r>
            <a:rPr lang="fa-IR" sz="2800" kern="1200" dirty="0" smtClean="0">
              <a:solidFill>
                <a:schemeClr val="tx1"/>
              </a:solidFill>
              <a:cs typeface="B Traffic" pitchFamily="2" charset="-78"/>
            </a:rPr>
            <a:t>3. امام علی و ائمه در مورد تحریف قرآن سخن نگفته‌اند و به تدبر و عمل به قرآن دعوت نموده‌اند.</a:t>
          </a:r>
          <a:endParaRPr lang="en-US" sz="2800" b="1" kern="1200" dirty="0">
            <a:solidFill>
              <a:schemeClr val="tx1"/>
            </a:solidFill>
          </a:endParaRPr>
        </a:p>
      </dsp:txBody>
      <dsp:txXfrm>
        <a:off x="353380" y="2460857"/>
        <a:ext cx="4923905" cy="1624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3DEC8-9C36-49F2-8648-E8021F22166C}">
      <dsp:nvSpPr>
        <dsp:cNvPr id="0" name=""/>
        <dsp:cNvSpPr/>
      </dsp:nvSpPr>
      <dsp:spPr>
        <a:xfrm>
          <a:off x="0" y="397799"/>
          <a:ext cx="94487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055B9-FDC1-4873-8841-00EB30E8125A}">
      <dsp:nvSpPr>
        <dsp:cNvPr id="0" name=""/>
        <dsp:cNvSpPr/>
      </dsp:nvSpPr>
      <dsp:spPr>
        <a:xfrm>
          <a:off x="472440" y="176399"/>
          <a:ext cx="6614160" cy="44280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50000" tIns="0" rIns="250000" bIns="0" numCol="1" spcCol="1270" anchor="ctr" anchorCtr="0">
          <a:noAutofit/>
        </a:bodyPr>
        <a:lstStyle/>
        <a:p>
          <a:pPr lvl="0" algn="r" defTabSz="1422400" rtl="1">
            <a:lnSpc>
              <a:spcPct val="90000"/>
            </a:lnSpc>
            <a:spcBef>
              <a:spcPct val="0"/>
            </a:spcBef>
            <a:spcAft>
              <a:spcPct val="35000"/>
            </a:spcAft>
          </a:pPr>
          <a:r>
            <a:rPr lang="fa-IR" sz="3200" kern="1200" dirty="0" smtClean="0">
              <a:solidFill>
                <a:schemeClr val="tx1"/>
              </a:solidFill>
              <a:cs typeface="B Traffic" pitchFamily="2" charset="-78"/>
            </a:rPr>
            <a:t>1. آگاهی از قواعد زبان عربی</a:t>
          </a:r>
          <a:endParaRPr lang="en-US" sz="3200" kern="1200" dirty="0">
            <a:solidFill>
              <a:schemeClr val="tx1"/>
            </a:solidFill>
          </a:endParaRPr>
        </a:p>
      </dsp:txBody>
      <dsp:txXfrm>
        <a:off x="494056" y="198015"/>
        <a:ext cx="6570928" cy="399568"/>
      </dsp:txXfrm>
    </dsp:sp>
    <dsp:sp modelId="{C570DED0-4598-4CA2-AE82-FFA0D2438D50}">
      <dsp:nvSpPr>
        <dsp:cNvPr id="0" name=""/>
        <dsp:cNvSpPr/>
      </dsp:nvSpPr>
      <dsp:spPr>
        <a:xfrm>
          <a:off x="0" y="1078199"/>
          <a:ext cx="94487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CA7873-8A1D-41B6-99E1-F9555556585C}">
      <dsp:nvSpPr>
        <dsp:cNvPr id="0" name=""/>
        <dsp:cNvSpPr/>
      </dsp:nvSpPr>
      <dsp:spPr>
        <a:xfrm>
          <a:off x="472440" y="856799"/>
          <a:ext cx="6614160" cy="442800"/>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0000" tIns="0" rIns="250000" bIns="0" numCol="1" spcCol="1270" anchor="ctr" anchorCtr="0">
          <a:noAutofit/>
        </a:bodyPr>
        <a:lstStyle/>
        <a:p>
          <a:pPr lvl="0" algn="r" defTabSz="1422400" rtl="1">
            <a:lnSpc>
              <a:spcPct val="90000"/>
            </a:lnSpc>
            <a:spcBef>
              <a:spcPct val="0"/>
            </a:spcBef>
            <a:spcAft>
              <a:spcPct val="35000"/>
            </a:spcAft>
          </a:pPr>
          <a:r>
            <a:rPr lang="fa-IR" sz="3200" kern="1200" dirty="0" smtClean="0">
              <a:solidFill>
                <a:schemeClr val="tx1"/>
              </a:solidFill>
              <a:cs typeface="B Traffic" pitchFamily="2" charset="-78"/>
            </a:rPr>
            <a:t>2. آگاهی از معانی الفاظ قرآن</a:t>
          </a:r>
          <a:endParaRPr lang="en-US" sz="3200" kern="1200" dirty="0">
            <a:solidFill>
              <a:schemeClr val="tx1"/>
            </a:solidFill>
          </a:endParaRPr>
        </a:p>
      </dsp:txBody>
      <dsp:txXfrm>
        <a:off x="494056" y="878415"/>
        <a:ext cx="6570928" cy="399568"/>
      </dsp:txXfrm>
    </dsp:sp>
    <dsp:sp modelId="{FBDA5148-E741-4BBF-9520-10484CE3166B}">
      <dsp:nvSpPr>
        <dsp:cNvPr id="0" name=""/>
        <dsp:cNvSpPr/>
      </dsp:nvSpPr>
      <dsp:spPr>
        <a:xfrm>
          <a:off x="0" y="1758600"/>
          <a:ext cx="94487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DA17D-A44A-4D49-A489-919EF8EB50D3}">
      <dsp:nvSpPr>
        <dsp:cNvPr id="0" name=""/>
        <dsp:cNvSpPr/>
      </dsp:nvSpPr>
      <dsp:spPr>
        <a:xfrm>
          <a:off x="472440" y="1537199"/>
          <a:ext cx="6614160" cy="442800"/>
        </a:xfrm>
        <a:prstGeom prst="round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50000" tIns="0" rIns="250000" bIns="0" numCol="1" spcCol="1270" anchor="ctr" anchorCtr="0">
          <a:noAutofit/>
        </a:bodyPr>
        <a:lstStyle/>
        <a:p>
          <a:pPr lvl="0" algn="r" defTabSz="1422400" rtl="1">
            <a:lnSpc>
              <a:spcPct val="90000"/>
            </a:lnSpc>
            <a:spcBef>
              <a:spcPct val="0"/>
            </a:spcBef>
            <a:spcAft>
              <a:spcPct val="35000"/>
            </a:spcAft>
          </a:pPr>
          <a:r>
            <a:rPr lang="fa-IR" sz="3200" kern="1200" dirty="0" smtClean="0">
              <a:solidFill>
                <a:schemeClr val="tx1"/>
              </a:solidFill>
              <a:cs typeface="B Traffic" pitchFamily="2" charset="-78"/>
            </a:rPr>
            <a:t>3. تفسیر قرآن به قرآن</a:t>
          </a:r>
          <a:endParaRPr lang="en-US" sz="3200" kern="1200" dirty="0">
            <a:solidFill>
              <a:schemeClr val="tx1"/>
            </a:solidFill>
          </a:endParaRPr>
        </a:p>
      </dsp:txBody>
      <dsp:txXfrm>
        <a:off x="494056" y="1558815"/>
        <a:ext cx="6570928" cy="399568"/>
      </dsp:txXfrm>
    </dsp:sp>
    <dsp:sp modelId="{20993AF2-F4A7-4649-8E6F-489A2C910A65}">
      <dsp:nvSpPr>
        <dsp:cNvPr id="0" name=""/>
        <dsp:cNvSpPr/>
      </dsp:nvSpPr>
      <dsp:spPr>
        <a:xfrm>
          <a:off x="0" y="2439000"/>
          <a:ext cx="94487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49AE2-3077-4B64-B554-9FB34E5E0C9E}">
      <dsp:nvSpPr>
        <dsp:cNvPr id="0" name=""/>
        <dsp:cNvSpPr/>
      </dsp:nvSpPr>
      <dsp:spPr>
        <a:xfrm>
          <a:off x="472440" y="2217600"/>
          <a:ext cx="661416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000" tIns="0" rIns="250000" bIns="0" numCol="1" spcCol="1270" anchor="ctr" anchorCtr="0">
          <a:noAutofit/>
        </a:bodyPr>
        <a:lstStyle/>
        <a:p>
          <a:pPr lvl="0" algn="r" defTabSz="1422400" rtl="1">
            <a:lnSpc>
              <a:spcPct val="90000"/>
            </a:lnSpc>
            <a:spcBef>
              <a:spcPct val="0"/>
            </a:spcBef>
            <a:spcAft>
              <a:spcPct val="35000"/>
            </a:spcAft>
          </a:pPr>
          <a:r>
            <a:rPr lang="fa-IR" sz="3200" kern="1200" dirty="0" smtClean="0">
              <a:solidFill>
                <a:schemeClr val="tx1"/>
              </a:solidFill>
              <a:cs typeface="B Traffic" pitchFamily="2" charset="-78"/>
            </a:rPr>
            <a:t>4. مراجعه به احادیث صحیح</a:t>
          </a:r>
          <a:endParaRPr lang="en-US" sz="3200" kern="1200" dirty="0">
            <a:solidFill>
              <a:schemeClr val="tx1"/>
            </a:solidFill>
          </a:endParaRPr>
        </a:p>
      </dsp:txBody>
      <dsp:txXfrm>
        <a:off x="494056" y="2239216"/>
        <a:ext cx="6570928" cy="399568"/>
      </dsp:txXfrm>
    </dsp:sp>
    <dsp:sp modelId="{DE951096-95D7-4A94-883A-9B72D27A829F}">
      <dsp:nvSpPr>
        <dsp:cNvPr id="0" name=""/>
        <dsp:cNvSpPr/>
      </dsp:nvSpPr>
      <dsp:spPr>
        <a:xfrm>
          <a:off x="0" y="3119400"/>
          <a:ext cx="94487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679755-25CC-4301-B147-E557A2D368DE}">
      <dsp:nvSpPr>
        <dsp:cNvPr id="0" name=""/>
        <dsp:cNvSpPr/>
      </dsp:nvSpPr>
      <dsp:spPr>
        <a:xfrm>
          <a:off x="472440" y="2898000"/>
          <a:ext cx="6614160" cy="442800"/>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250000" tIns="0" rIns="250000" bIns="0" numCol="1" spcCol="1270" anchor="ctr" anchorCtr="0">
          <a:noAutofit/>
        </a:bodyPr>
        <a:lstStyle/>
        <a:p>
          <a:pPr lvl="0" algn="r" defTabSz="1422400" rtl="1">
            <a:lnSpc>
              <a:spcPct val="90000"/>
            </a:lnSpc>
            <a:spcBef>
              <a:spcPct val="0"/>
            </a:spcBef>
            <a:spcAft>
              <a:spcPct val="35000"/>
            </a:spcAft>
          </a:pPr>
          <a:r>
            <a:rPr lang="fa-IR" sz="3200" kern="1200" dirty="0" smtClean="0">
              <a:solidFill>
                <a:schemeClr val="tx1"/>
              </a:solidFill>
              <a:cs typeface="B Traffic" pitchFamily="2" charset="-78"/>
            </a:rPr>
            <a:t>5. توجه به شأن نزول آیات</a:t>
          </a:r>
          <a:endParaRPr lang="en-US" sz="3200" kern="1200" dirty="0">
            <a:solidFill>
              <a:schemeClr val="tx1"/>
            </a:solidFill>
          </a:endParaRPr>
        </a:p>
      </dsp:txBody>
      <dsp:txXfrm>
        <a:off x="494056" y="2919616"/>
        <a:ext cx="6570928" cy="399568"/>
      </dsp:txXfrm>
    </dsp:sp>
    <dsp:sp modelId="{17B79740-73AB-4772-9468-72259917CF3C}">
      <dsp:nvSpPr>
        <dsp:cNvPr id="0" name=""/>
        <dsp:cNvSpPr/>
      </dsp:nvSpPr>
      <dsp:spPr>
        <a:xfrm>
          <a:off x="0" y="3799800"/>
          <a:ext cx="94487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1DD962-B7A8-49E2-A3A7-273509AFF191}">
      <dsp:nvSpPr>
        <dsp:cNvPr id="0" name=""/>
        <dsp:cNvSpPr/>
      </dsp:nvSpPr>
      <dsp:spPr>
        <a:xfrm>
          <a:off x="472440" y="3578400"/>
          <a:ext cx="6614160" cy="44280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0000" tIns="0" rIns="250000" bIns="0" numCol="1" spcCol="1270" anchor="ctr" anchorCtr="0">
          <a:noAutofit/>
        </a:bodyPr>
        <a:lstStyle/>
        <a:p>
          <a:pPr lvl="0" algn="r" defTabSz="1422400" rtl="1">
            <a:lnSpc>
              <a:spcPct val="90000"/>
            </a:lnSpc>
            <a:spcBef>
              <a:spcPct val="0"/>
            </a:spcBef>
            <a:spcAft>
              <a:spcPct val="35000"/>
            </a:spcAft>
          </a:pPr>
          <a:r>
            <a:rPr lang="fa-IR" sz="3200" kern="1200" dirty="0" smtClean="0">
              <a:solidFill>
                <a:schemeClr val="tx1"/>
              </a:solidFill>
              <a:cs typeface="B Traffic" pitchFamily="2" charset="-78"/>
            </a:rPr>
            <a:t>6. آگاهی از تاریخ محیط نزول قرآن</a:t>
          </a:r>
          <a:endParaRPr lang="en-US" sz="3200" kern="1200" dirty="0">
            <a:solidFill>
              <a:schemeClr val="tx1"/>
            </a:solidFill>
          </a:endParaRPr>
        </a:p>
      </dsp:txBody>
      <dsp:txXfrm>
        <a:off x="494056" y="3600016"/>
        <a:ext cx="6570928" cy="399568"/>
      </dsp:txXfrm>
    </dsp:sp>
    <dsp:sp modelId="{F21F231A-485D-46A7-8026-84797D33D529}">
      <dsp:nvSpPr>
        <dsp:cNvPr id="0" name=""/>
        <dsp:cNvSpPr/>
      </dsp:nvSpPr>
      <dsp:spPr>
        <a:xfrm>
          <a:off x="0" y="4480199"/>
          <a:ext cx="94487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528845-75B0-4D59-9FC0-A8B3C9EF73E0}">
      <dsp:nvSpPr>
        <dsp:cNvPr id="0" name=""/>
        <dsp:cNvSpPr/>
      </dsp:nvSpPr>
      <dsp:spPr>
        <a:xfrm>
          <a:off x="472440" y="4258800"/>
          <a:ext cx="6614160" cy="44280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50000" tIns="0" rIns="250000" bIns="0" numCol="1" spcCol="1270" anchor="ctr" anchorCtr="0">
          <a:noAutofit/>
        </a:bodyPr>
        <a:lstStyle/>
        <a:p>
          <a:pPr lvl="0" algn="r" defTabSz="1422400" rtl="1">
            <a:lnSpc>
              <a:spcPct val="90000"/>
            </a:lnSpc>
            <a:spcBef>
              <a:spcPct val="0"/>
            </a:spcBef>
            <a:spcAft>
              <a:spcPct val="35000"/>
            </a:spcAft>
          </a:pPr>
          <a:r>
            <a:rPr lang="fa-IR" sz="3200" kern="1200" dirty="0" smtClean="0">
              <a:solidFill>
                <a:schemeClr val="tx1"/>
              </a:solidFill>
              <a:cs typeface="B Traffic" pitchFamily="2" charset="-78"/>
            </a:rPr>
            <a:t>7. شناخت آیات مکّی و مدنی</a:t>
          </a:r>
          <a:endParaRPr lang="en-US" sz="3200" kern="1200" dirty="0">
            <a:solidFill>
              <a:schemeClr val="tx1"/>
            </a:solidFill>
          </a:endParaRPr>
        </a:p>
      </dsp:txBody>
      <dsp:txXfrm>
        <a:off x="494056" y="4280416"/>
        <a:ext cx="6570928" cy="399568"/>
      </dsp:txXfrm>
    </dsp:sp>
    <dsp:sp modelId="{A194BE11-D281-4503-8A3B-2741E8AD8865}">
      <dsp:nvSpPr>
        <dsp:cNvPr id="0" name=""/>
        <dsp:cNvSpPr/>
      </dsp:nvSpPr>
      <dsp:spPr>
        <a:xfrm>
          <a:off x="0" y="5160600"/>
          <a:ext cx="94487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F4FAC7-54CA-4CFB-BC8F-482080C05C86}">
      <dsp:nvSpPr>
        <dsp:cNvPr id="0" name=""/>
        <dsp:cNvSpPr/>
      </dsp:nvSpPr>
      <dsp:spPr>
        <a:xfrm>
          <a:off x="472440" y="4939199"/>
          <a:ext cx="6614160" cy="4428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50000" tIns="0" rIns="250000" bIns="0" numCol="1" spcCol="1270" anchor="ctr" anchorCtr="0">
          <a:noAutofit/>
        </a:bodyPr>
        <a:lstStyle/>
        <a:p>
          <a:pPr lvl="0" algn="r" defTabSz="1422400" rtl="1">
            <a:lnSpc>
              <a:spcPct val="90000"/>
            </a:lnSpc>
            <a:spcBef>
              <a:spcPct val="0"/>
            </a:spcBef>
            <a:spcAft>
              <a:spcPct val="35000"/>
            </a:spcAft>
          </a:pPr>
          <a:r>
            <a:rPr lang="fa-IR" sz="3200" kern="1200" dirty="0" smtClean="0">
              <a:solidFill>
                <a:schemeClr val="tx1"/>
              </a:solidFill>
              <a:cs typeface="B Traffic" pitchFamily="2" charset="-78"/>
            </a:rPr>
            <a:t>8. پرهیز از هر نوع پیش‌داوری</a:t>
          </a:r>
          <a:endParaRPr lang="en-US" sz="3200" kern="1200" dirty="0">
            <a:solidFill>
              <a:schemeClr val="tx1"/>
            </a:solidFill>
          </a:endParaRPr>
        </a:p>
      </dsp:txBody>
      <dsp:txXfrm>
        <a:off x="494056" y="4960815"/>
        <a:ext cx="657092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FE17C-4B63-40F6-AB9F-4A055BE7C6A8}" type="datetimeFigureOut">
              <a:rPr lang="en-US" smtClean="0"/>
              <a:pPr/>
              <a:t>3/3/2020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F53F48-F3EE-4AA6-A0B6-8F6CD2EB94B6}" type="slidenum">
              <a:rPr lang="en-US" smtClean="0"/>
              <a:pPr/>
              <a:t>‹#›</a:t>
            </a:fld>
            <a:endParaRPr lang="en-US"/>
          </a:p>
        </p:txBody>
      </p:sp>
    </p:spTree>
    <p:extLst>
      <p:ext uri="{BB962C8B-B14F-4D97-AF65-F5344CB8AC3E}">
        <p14:creationId xmlns:p14="http://schemas.microsoft.com/office/powerpoint/2010/main" val="426435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B7945F-3353-4789-8FAF-9F2083D5A2B9}" type="slidenum">
              <a:rPr lang="en-US" smtClean="0"/>
              <a:pPr/>
              <a:t>5</a:t>
            </a:fld>
            <a:endParaRPr lang="en-US"/>
          </a:p>
        </p:txBody>
      </p:sp>
    </p:spTree>
    <p:extLst>
      <p:ext uri="{BB962C8B-B14F-4D97-AF65-F5344CB8AC3E}">
        <p14:creationId xmlns:p14="http://schemas.microsoft.com/office/powerpoint/2010/main" val="161493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57F53F48-F3EE-4AA6-A0B6-8F6CD2EB94B6}" type="slidenum">
              <a:rPr lang="en-US" smtClean="0"/>
              <a:pPr/>
              <a:t>17</a:t>
            </a:fld>
            <a:endParaRPr lang="en-US"/>
          </a:p>
        </p:txBody>
      </p:sp>
    </p:spTree>
    <p:extLst>
      <p:ext uri="{BB962C8B-B14F-4D97-AF65-F5344CB8AC3E}">
        <p14:creationId xmlns:p14="http://schemas.microsoft.com/office/powerpoint/2010/main" val="382889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Videos/Andishe%20%20-%20Fase%203%20-%20Ejaze%20Ghoan.mp4"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tiff"/></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2.png"/><Relationship Id="rId7"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jpeg"/><Relationship Id="rId11" Type="http://schemas.microsoft.com/office/2007/relationships/diagramDrawing" Target="../diagrams/drawing1.xml"/><Relationship Id="rId5" Type="http://schemas.openxmlformats.org/officeDocument/2006/relationships/image" Target="../media/image24.png"/><Relationship Id="rId10" Type="http://schemas.openxmlformats.org/officeDocument/2006/relationships/diagramColors" Target="../diagrams/colors1.xml"/><Relationship Id="rId4" Type="http://schemas.openxmlformats.org/officeDocument/2006/relationships/image" Target="../media/image23.png"/><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7.xml"/><Relationship Id="rId7" Type="http://schemas.openxmlformats.org/officeDocument/2006/relationships/slide" Target="slide17.xml"/><Relationship Id="rId12"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6.png"/><Relationship Id="rId5" Type="http://schemas.openxmlformats.org/officeDocument/2006/relationships/slide" Target="slide13.xml"/><Relationship Id="rId10" Type="http://schemas.openxmlformats.org/officeDocument/2006/relationships/image" Target="../media/image5.png"/><Relationship Id="rId4" Type="http://schemas.openxmlformats.org/officeDocument/2006/relationships/slide" Target="slide9.xml"/><Relationship Id="rId9"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0.pn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5287663" y="3228370"/>
            <a:ext cx="6429364" cy="829896"/>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Teardrop 4"/>
          <p:cNvSpPr/>
          <p:nvPr/>
        </p:nvSpPr>
        <p:spPr>
          <a:xfrm rot="19030443" flipH="1" flipV="1">
            <a:off x="7995731" y="105015"/>
            <a:ext cx="1010891" cy="1010891"/>
          </a:xfrm>
          <a:prstGeom prst="teardrop">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6" name="Picture 9" descr="C:\Users\satari\Desktop\انديشه 1 عكسها\png\uzdfghrl.pn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8057417" y="172832"/>
            <a:ext cx="872852" cy="852774"/>
          </a:xfrm>
          <a:prstGeom prst="rect">
            <a:avLst/>
          </a:prstGeom>
          <a:noFill/>
          <a:ln>
            <a:noFill/>
          </a:ln>
        </p:spPr>
      </p:pic>
      <p:sp>
        <p:nvSpPr>
          <p:cNvPr id="7" name="Rectangle 6"/>
          <p:cNvSpPr/>
          <p:nvPr/>
        </p:nvSpPr>
        <p:spPr>
          <a:xfrm rot="16200000">
            <a:off x="6164575" y="3373572"/>
            <a:ext cx="4643470" cy="707886"/>
          </a:xfrm>
          <a:prstGeom prst="rect">
            <a:avLst/>
          </a:prstGeom>
        </p:spPr>
        <p:txBody>
          <a:bodyPr wrap="square">
            <a:spAutoFit/>
          </a:bodyPr>
          <a:lstStyle/>
          <a:p>
            <a:pPr algn="r" rtl="1"/>
            <a:r>
              <a:rPr lang="fa-IR" sz="4000" b="1" dirty="0" smtClean="0">
                <a:solidFill>
                  <a:srgbClr val="FFFF00"/>
                </a:solidFill>
                <a:cs typeface="B Mitra" pitchFamily="2" charset="-78"/>
              </a:rPr>
              <a:t>اندیشه اسلامی</a:t>
            </a:r>
            <a:r>
              <a:rPr lang="fa-IR" sz="4000" b="1" dirty="0" smtClean="0">
                <a:cs typeface="B Traffic" pitchFamily="2" charset="-78"/>
              </a:rPr>
              <a:t> </a:t>
            </a:r>
            <a:r>
              <a:rPr lang="fa-IR" sz="4000" b="1" dirty="0" smtClean="0">
                <a:solidFill>
                  <a:srgbClr val="FFFF00"/>
                </a:solidFill>
                <a:cs typeface="B Traffic" pitchFamily="2" charset="-78"/>
              </a:rPr>
              <a:t>2</a:t>
            </a:r>
            <a:endParaRPr lang="en-US" sz="4000" dirty="0">
              <a:solidFill>
                <a:srgbClr val="FFFF00"/>
              </a:solidFill>
            </a:endParaRPr>
          </a:p>
        </p:txBody>
      </p:sp>
      <p:sp>
        <p:nvSpPr>
          <p:cNvPr id="8" name="8-Point Star 7"/>
          <p:cNvSpPr/>
          <p:nvPr/>
        </p:nvSpPr>
        <p:spPr>
          <a:xfrm>
            <a:off x="1804950" y="609600"/>
            <a:ext cx="5357850" cy="5357850"/>
          </a:xfrm>
          <a:prstGeom prst="star8">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 name="Picture 2" descr="C:\Users\ghiyasvand\Desktop\png\يبفurl.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2338350" y="1143000"/>
            <a:ext cx="4276725" cy="4248150"/>
          </a:xfrm>
          <a:prstGeom prst="rect">
            <a:avLst/>
          </a:prstGeom>
          <a:noFill/>
        </p:spPr>
      </p:pic>
      <p:pic>
        <p:nvPicPr>
          <p:cNvPr id="10" name="Picture 2" descr="C:\Users\hamidi.t\Desktop\pic_andisheh.jpg"/>
          <p:cNvPicPr>
            <a:picLocks noChangeAspect="1" noChangeArrowheads="1"/>
          </p:cNvPicPr>
          <p:nvPr/>
        </p:nvPicPr>
        <p:blipFill>
          <a:blip r:embed="rId4" cstate="print"/>
          <a:srcRect/>
          <a:stretch>
            <a:fillRect/>
          </a:stretch>
        </p:blipFill>
        <p:spPr bwMode="auto">
          <a:xfrm>
            <a:off x="2133600" y="116204"/>
            <a:ext cx="4806740" cy="6665596"/>
          </a:xfrm>
          <a:prstGeom prst="rect">
            <a:avLst/>
          </a:prstGeom>
          <a:noFill/>
        </p:spPr>
      </p:pic>
      <p:sp>
        <p:nvSpPr>
          <p:cNvPr id="11" name="Oval 10"/>
          <p:cNvSpPr/>
          <p:nvPr/>
        </p:nvSpPr>
        <p:spPr>
          <a:xfrm rot="19626814">
            <a:off x="522299" y="5878524"/>
            <a:ext cx="1017937" cy="457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1200" dirty="0" smtClean="0">
                <a:cs typeface="B Nazanin" panose="00000400000000000000" pitchFamily="2" charset="-78"/>
              </a:rPr>
              <a:t>ویراست نخست</a:t>
            </a:r>
            <a:endParaRPr lang="en-US" sz="1200" dirty="0">
              <a:cs typeface="B Nazanin" panose="00000400000000000000" pitchFamily="2" charset="-78"/>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7" y="16932"/>
            <a:ext cx="1667093" cy="17893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2000" fill="hold"/>
                                        <p:tgtEl>
                                          <p:spTgt spid="4"/>
                                        </p:tgtEl>
                                        <p:attrNameLst>
                                          <p:attrName>ppt_x</p:attrName>
                                        </p:attrNameLst>
                                      </p:cBhvr>
                                      <p:tavLst>
                                        <p:tav tm="0">
                                          <p:val>
                                            <p:strVal val="#ppt_x"/>
                                          </p:val>
                                        </p:tav>
                                        <p:tav tm="100000">
                                          <p:val>
                                            <p:strVal val="#ppt_x"/>
                                          </p:val>
                                        </p:tav>
                                      </p:tavLst>
                                    </p:anim>
                                    <p:anim calcmode="lin" valueType="num">
                                      <p:cBhvr additive="base">
                                        <p:cTn id="10" dur="2000" fill="hold"/>
                                        <p:tgtEl>
                                          <p:spTgt spid="4"/>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sattari\Desktop\EarthsRotation.jpg"/>
          <p:cNvPicPr>
            <a:picLocks noChangeAspect="1" noChangeArrowheads="1"/>
          </p:cNvPicPr>
          <p:nvPr/>
        </p:nvPicPr>
        <p:blipFill>
          <a:blip r:embed="rId2" cstate="print"/>
          <a:srcRect/>
          <a:stretch>
            <a:fillRect/>
          </a:stretch>
        </p:blipFill>
        <p:spPr bwMode="auto">
          <a:xfrm>
            <a:off x="0" y="0"/>
            <a:ext cx="9229725" cy="7077623"/>
          </a:xfrm>
          <a:prstGeom prst="rect">
            <a:avLst/>
          </a:prstGeom>
          <a:noFill/>
        </p:spPr>
      </p:pic>
      <p:sp>
        <p:nvSpPr>
          <p:cNvPr id="3" name="Content Placeholder 2"/>
          <p:cNvSpPr>
            <a:spLocks noGrp="1"/>
          </p:cNvSpPr>
          <p:nvPr>
            <p:ph idx="1"/>
          </p:nvPr>
        </p:nvSpPr>
        <p:spPr>
          <a:xfrm>
            <a:off x="1219200" y="0"/>
            <a:ext cx="8382000" cy="1676400"/>
          </a:xfrm>
        </p:spPr>
        <p:txBody>
          <a:bodyPr>
            <a:normAutofit fontScale="92500" lnSpcReduction="10000"/>
          </a:bodyPr>
          <a:lstStyle/>
          <a:p>
            <a:pPr lvl="1" algn="r" rtl="1">
              <a:buNone/>
            </a:pPr>
            <a:r>
              <a:rPr lang="fa-IR" dirty="0" smtClean="0">
                <a:solidFill>
                  <a:srgbClr val="FFC000"/>
                </a:solidFill>
                <a:cs typeface="B Traffic" pitchFamily="2" charset="-78"/>
              </a:rPr>
              <a:t>چهار. اعجاز قرآن از نظر اسرارآفرینش</a:t>
            </a:r>
            <a:endParaRPr lang="en-US" dirty="0" smtClean="0">
              <a:solidFill>
                <a:srgbClr val="FFC000"/>
              </a:solidFill>
              <a:cs typeface="B Traffic" pitchFamily="2" charset="-78"/>
            </a:endParaRPr>
          </a:p>
          <a:p>
            <a:pPr lvl="2" algn="r" rtl="1"/>
            <a:r>
              <a:rPr lang="fa-IR" dirty="0" smtClean="0">
                <a:solidFill>
                  <a:srgbClr val="FFC000"/>
                </a:solidFill>
                <a:cs typeface="B Traffic" pitchFamily="2" charset="-78"/>
              </a:rPr>
              <a:t>حرکت زمین</a:t>
            </a:r>
            <a:endParaRPr lang="en-US" dirty="0" smtClean="0">
              <a:solidFill>
                <a:srgbClr val="FFC000"/>
              </a:solidFill>
              <a:cs typeface="B Traffic" pitchFamily="2" charset="-78"/>
            </a:endParaRPr>
          </a:p>
          <a:p>
            <a:pPr lvl="2" algn="r" rtl="1"/>
            <a:r>
              <a:rPr lang="fa-IR" dirty="0" smtClean="0">
                <a:solidFill>
                  <a:srgbClr val="FFC000"/>
                </a:solidFill>
                <a:cs typeface="B Traffic" pitchFamily="2" charset="-78"/>
              </a:rPr>
              <a:t>تلقیح نباتات به‌وسیله‌ی باد</a:t>
            </a:r>
            <a:endParaRPr lang="en-US" dirty="0" smtClean="0">
              <a:solidFill>
                <a:srgbClr val="FFC000"/>
              </a:solidFill>
              <a:cs typeface="B Traffic" pitchFamily="2" charset="-78"/>
            </a:endParaRPr>
          </a:p>
          <a:p>
            <a:pPr lvl="2" algn="r" rtl="1"/>
            <a:r>
              <a:rPr lang="fa-IR" dirty="0" smtClean="0">
                <a:solidFill>
                  <a:srgbClr val="FFC000"/>
                </a:solidFill>
                <a:cs typeface="B Traffic" pitchFamily="2" charset="-78"/>
              </a:rPr>
              <a:t>جاذبه‌ی عمومی</a:t>
            </a:r>
          </a:p>
          <a:p>
            <a:endParaRPr lang="en-US" dirty="0">
              <a:solidFill>
                <a:srgbClr val="FFC000"/>
              </a:solidFill>
            </a:endParaRPr>
          </a:p>
        </p:txBody>
      </p:sp>
      <p:pic>
        <p:nvPicPr>
          <p:cNvPr id="4" name="Picture 3">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68483"/>
            <a:ext cx="1447800" cy="14167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ghiyasvand\Desktop\png\يبفurl.pn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447800" y="0"/>
            <a:ext cx="4142478" cy="4114800"/>
          </a:xfrm>
          <a:prstGeom prst="rect">
            <a:avLst/>
          </a:prstGeom>
          <a:noFill/>
        </p:spPr>
      </p:pic>
      <p:pic>
        <p:nvPicPr>
          <p:cNvPr id="21506" name="Picture 2" descr="C:\Users\sattari\Desktop\mainstreet-1.jpg"/>
          <p:cNvPicPr>
            <a:picLocks noChangeAspect="1" noChangeArrowheads="1"/>
          </p:cNvPicPr>
          <p:nvPr/>
        </p:nvPicPr>
        <p:blipFill>
          <a:blip r:embed="rId3" cstate="print"/>
          <a:srcRect/>
          <a:stretch>
            <a:fillRect/>
          </a:stretch>
        </p:blipFill>
        <p:spPr bwMode="auto">
          <a:xfrm>
            <a:off x="0" y="1524000"/>
            <a:ext cx="9144000" cy="5574781"/>
          </a:xfrm>
          <a:prstGeom prst="rect">
            <a:avLst/>
          </a:prstGeom>
          <a:noFill/>
          <a:effectLst>
            <a:glow rad="228600">
              <a:schemeClr val="accent6">
                <a:satMod val="175000"/>
                <a:alpha val="40000"/>
              </a:schemeClr>
            </a:glow>
          </a:effectLst>
        </p:spPr>
      </p:pic>
      <p:sp>
        <p:nvSpPr>
          <p:cNvPr id="4" name="Title 1"/>
          <p:cNvSpPr>
            <a:spLocks noGrp="1"/>
          </p:cNvSpPr>
          <p:nvPr>
            <p:ph idx="1"/>
          </p:nvPr>
        </p:nvSpPr>
        <p:spPr>
          <a:xfrm>
            <a:off x="3505200" y="304800"/>
            <a:ext cx="5334000" cy="2514600"/>
          </a:xfrm>
        </p:spPr>
        <p:style>
          <a:lnRef idx="1">
            <a:schemeClr val="accent6"/>
          </a:lnRef>
          <a:fillRef idx="2">
            <a:schemeClr val="accent6"/>
          </a:fillRef>
          <a:effectRef idx="1">
            <a:schemeClr val="accent6"/>
          </a:effectRef>
          <a:fontRef idx="minor">
            <a:schemeClr val="dk1"/>
          </a:fontRef>
        </p:style>
        <p:txBody>
          <a:bodyPr>
            <a:noAutofit/>
          </a:bodyPr>
          <a:lstStyle/>
          <a:p>
            <a:pPr lvl="2" algn="r" rtl="1">
              <a:buNone/>
            </a:pPr>
            <a:endParaRPr lang="fa-IR" sz="1600" b="1" dirty="0" smtClean="0">
              <a:solidFill>
                <a:schemeClr val="accent2"/>
              </a:solidFill>
              <a:cs typeface="B Nasim" pitchFamily="2" charset="-78"/>
            </a:endParaRPr>
          </a:p>
          <a:p>
            <a:pPr lvl="2" algn="r" rtl="1">
              <a:buNone/>
            </a:pPr>
            <a:endParaRPr lang="fa-IR" sz="1600" b="1" dirty="0" smtClean="0">
              <a:solidFill>
                <a:schemeClr val="accent2"/>
              </a:solidFill>
              <a:cs typeface="B Traffic" pitchFamily="2" charset="-78"/>
            </a:endParaRPr>
          </a:p>
          <a:p>
            <a:pPr lvl="2" algn="r" rtl="1">
              <a:buNone/>
            </a:pPr>
            <a:r>
              <a:rPr lang="fa-IR" sz="1800" b="1" dirty="0" smtClean="0">
                <a:solidFill>
                  <a:schemeClr val="accent2"/>
                </a:solidFill>
                <a:cs typeface="B Traffic" pitchFamily="2" charset="-78"/>
              </a:rPr>
              <a:t>پنج. اعجاز قرآن از نظر خبرهای غیبی:</a:t>
            </a:r>
            <a:endParaRPr lang="fa-IR" sz="1800" b="1" dirty="0" smtClean="0">
              <a:cs typeface="B Traffic" pitchFamily="2" charset="-78"/>
            </a:endParaRPr>
          </a:p>
          <a:p>
            <a:pPr lvl="2" algn="r" rtl="1">
              <a:lnSpc>
                <a:spcPct val="120000"/>
              </a:lnSpc>
              <a:buNone/>
            </a:pPr>
            <a:r>
              <a:rPr lang="fa-IR" sz="1800" b="1" dirty="0" smtClean="0">
                <a:cs typeface="B Traffic" pitchFamily="2" charset="-78"/>
              </a:rPr>
              <a:t>ناتوانی انسان از معارضه با قرآن</a:t>
            </a:r>
          </a:p>
          <a:p>
            <a:pPr lvl="2" algn="r" rtl="1">
              <a:lnSpc>
                <a:spcPct val="120000"/>
              </a:lnSpc>
              <a:buNone/>
            </a:pPr>
            <a:r>
              <a:rPr lang="fa-IR" sz="1800" b="1" dirty="0" smtClean="0">
                <a:cs typeface="B Traffic" pitchFamily="2" charset="-78"/>
              </a:rPr>
              <a:t>پیروزی رومیان پس از مدتی کوتاه</a:t>
            </a:r>
            <a:r>
              <a:rPr lang="en-US" sz="1800" b="1" dirty="0" smtClean="0">
                <a:cs typeface="B Traffic" pitchFamily="2" charset="-78"/>
              </a:rPr>
              <a:t/>
            </a:r>
            <a:br>
              <a:rPr lang="en-US" sz="1800" b="1" dirty="0" smtClean="0">
                <a:cs typeface="B Traffic" pitchFamily="2" charset="-78"/>
              </a:rPr>
            </a:br>
            <a:r>
              <a:rPr lang="fa-IR" sz="1800" b="1" dirty="0" smtClean="0">
                <a:cs typeface="B Traffic" pitchFamily="2" charset="-78"/>
              </a:rPr>
              <a:t>پیروزی پیامبر (ص) بر مشرکان</a:t>
            </a:r>
            <a:r>
              <a:rPr lang="en-US" sz="1800" b="1" dirty="0" smtClean="0">
                <a:cs typeface="B Traffic" pitchFamily="2" charset="-78"/>
              </a:rPr>
              <a:t/>
            </a:r>
            <a:br>
              <a:rPr lang="en-US" sz="1800" b="1" dirty="0" smtClean="0">
                <a:cs typeface="B Traffic" pitchFamily="2" charset="-78"/>
              </a:rPr>
            </a:br>
            <a:r>
              <a:rPr lang="fa-IR" sz="1800" b="1" dirty="0" smtClean="0">
                <a:cs typeface="B Traffic" pitchFamily="2" charset="-78"/>
              </a:rPr>
              <a:t>خبر بازگشت پیامبر (ص) به مکه</a:t>
            </a:r>
            <a:r>
              <a:rPr lang="fa-IR" sz="1600" b="1" dirty="0" smtClean="0">
                <a:cs typeface="B Nasim" pitchFamily="2" charset="-78"/>
              </a:rPr>
              <a:t/>
            </a:r>
            <a:br>
              <a:rPr lang="fa-IR" sz="1600" b="1" dirty="0" smtClean="0">
                <a:cs typeface="B Nasim" pitchFamily="2" charset="-78"/>
              </a:rPr>
            </a:br>
            <a:endParaRPr lang="en-US" sz="1600" b="1" dirty="0">
              <a:cs typeface="B Nasim" pitchFamily="2" charset="-78"/>
            </a:endParaRPr>
          </a:p>
        </p:txBody>
      </p:sp>
      <p:pic>
        <p:nvPicPr>
          <p:cNvPr id="2051" name="Picture 3" descr="E:\aks\طرحهای ارنوو\AN141TR.TIF"/>
          <p:cNvPicPr>
            <a:picLocks noChangeAspect="1" noChangeArrowheads="1"/>
          </p:cNvPicPr>
          <p:nvPr/>
        </p:nvPicPr>
        <p:blipFill>
          <a:blip r:embed="rId4" cstate="print"/>
          <a:srcRect/>
          <a:stretch>
            <a:fillRect/>
          </a:stretch>
        </p:blipFill>
        <p:spPr bwMode="auto">
          <a:xfrm>
            <a:off x="5410200" y="0"/>
            <a:ext cx="1600200" cy="457200"/>
          </a:xfrm>
          <a:prstGeom prst="rect">
            <a:avLst/>
          </a:prstGeom>
          <a:noFill/>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7" y="16933"/>
            <a:ext cx="1286933" cy="13813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p:cTn id="11" dur="1000" fill="hold"/>
                                        <p:tgtEl>
                                          <p:spTgt spid="4">
                                            <p:bg/>
                                          </p:spTgt>
                                        </p:tgtEl>
                                        <p:attrNameLst>
                                          <p:attrName>ppt_w</p:attrName>
                                        </p:attrNameLst>
                                      </p:cBhvr>
                                      <p:tavLst>
                                        <p:tav tm="0">
                                          <p:val>
                                            <p:fltVal val="0"/>
                                          </p:val>
                                        </p:tav>
                                        <p:tav tm="100000">
                                          <p:val>
                                            <p:strVal val="#ppt_w"/>
                                          </p:val>
                                        </p:tav>
                                      </p:tavLst>
                                    </p:anim>
                                    <p:anim calcmode="lin" valueType="num">
                                      <p:cBhvr>
                                        <p:cTn id="12" dur="1000" fill="hold"/>
                                        <p:tgtEl>
                                          <p:spTgt spid="4">
                                            <p:bg/>
                                          </p:spTgt>
                                        </p:tgtEl>
                                        <p:attrNameLst>
                                          <p:attrName>ppt_h</p:attrName>
                                        </p:attrNameLst>
                                      </p:cBhvr>
                                      <p:tavLst>
                                        <p:tav tm="0">
                                          <p:val>
                                            <p:fltVal val="0"/>
                                          </p:val>
                                        </p:tav>
                                        <p:tav tm="100000">
                                          <p:val>
                                            <p:strVal val="#ppt_h"/>
                                          </p:val>
                                        </p:tav>
                                      </p:tavLst>
                                    </p:anim>
                                    <p:anim calcmode="lin" valueType="num">
                                      <p:cBhvr>
                                        <p:cTn id="13" dur="1000" fill="hold"/>
                                        <p:tgtEl>
                                          <p:spTgt spid="4">
                                            <p:bg/>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
                                            <p:bg/>
                                          </p:spTgt>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ghiyasvand\Desktop\png\يبفurl.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057400" y="2133600"/>
            <a:ext cx="4142478" cy="4114800"/>
          </a:xfrm>
          <a:prstGeom prst="rect">
            <a:avLst/>
          </a:prstGeom>
          <a:noFill/>
        </p:spPr>
      </p:pic>
      <p:sp>
        <p:nvSpPr>
          <p:cNvPr id="3" name="Content Placeholder 2"/>
          <p:cNvSpPr>
            <a:spLocks noGrp="1"/>
          </p:cNvSpPr>
          <p:nvPr>
            <p:ph idx="1"/>
          </p:nvPr>
        </p:nvSpPr>
        <p:spPr>
          <a:xfrm>
            <a:off x="4267200" y="1447800"/>
            <a:ext cx="4495800" cy="762000"/>
          </a:xfrm>
        </p:spPr>
        <p:style>
          <a:lnRef idx="0">
            <a:schemeClr val="accent4"/>
          </a:lnRef>
          <a:fillRef idx="3">
            <a:schemeClr val="accent4"/>
          </a:fillRef>
          <a:effectRef idx="3">
            <a:schemeClr val="accent4"/>
          </a:effectRef>
          <a:fontRef idx="minor">
            <a:schemeClr val="lt1"/>
          </a:fontRef>
        </p:style>
        <p:txBody>
          <a:bodyPr>
            <a:normAutofit/>
          </a:bodyPr>
          <a:lstStyle/>
          <a:p>
            <a:pPr algn="r" rtl="1">
              <a:buNone/>
            </a:pPr>
            <a:r>
              <a:rPr lang="fa-IR" dirty="0" smtClean="0">
                <a:cs typeface="B Traffic" pitchFamily="2" charset="-78"/>
              </a:rPr>
              <a:t>مصونیت قرآن از تحریف:</a:t>
            </a:r>
          </a:p>
        </p:txBody>
      </p:sp>
      <p:sp>
        <p:nvSpPr>
          <p:cNvPr id="4" name="Title 1"/>
          <p:cNvSpPr txBox="1">
            <a:spLocks/>
          </p:cNvSpPr>
          <p:nvPr/>
        </p:nvSpPr>
        <p:spPr>
          <a:xfrm>
            <a:off x="1126788" y="228600"/>
            <a:ext cx="6934200" cy="9906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lvl="0" algn="ctr" rtl="1">
              <a:spcBef>
                <a:spcPct val="0"/>
              </a:spcBef>
            </a:pPr>
            <a:r>
              <a:rPr lang="fa-IR" sz="4400" dirty="0" smtClean="0">
                <a:cs typeface="B Homa" pitchFamily="2" charset="-78"/>
              </a:rPr>
              <a:t>برخی از دلایل تحریف‌ناپذیری قرآن</a:t>
            </a:r>
            <a:endParaRPr kumimoji="0" lang="en-US" sz="4400" b="0" i="0" u="none" strike="noStrike" kern="1200" cap="none" spc="0" normalizeH="0" baseline="0" noProof="0" dirty="0">
              <a:ln>
                <a:noFill/>
              </a:ln>
              <a:solidFill>
                <a:schemeClr val="dk1"/>
              </a:solidFill>
              <a:effectLst/>
              <a:uLnTx/>
              <a:uFillTx/>
              <a:latin typeface="+mn-lt"/>
              <a:ea typeface="+mn-ea"/>
              <a:cs typeface="B Homa" pitchFamily="2" charset="-78"/>
            </a:endParaRPr>
          </a:p>
        </p:txBody>
      </p:sp>
      <p:grpSp>
        <p:nvGrpSpPr>
          <p:cNvPr id="2" name="Group 4"/>
          <p:cNvGrpSpPr/>
          <p:nvPr/>
        </p:nvGrpSpPr>
        <p:grpSpPr>
          <a:xfrm rot="19609742" flipH="1">
            <a:off x="7575730" y="-159706"/>
            <a:ext cx="1368202" cy="1425561"/>
            <a:chOff x="-424194" y="3200400"/>
            <a:chExt cx="2389519" cy="2614612"/>
          </a:xfrm>
        </p:grpSpPr>
        <p:pic>
          <p:nvPicPr>
            <p:cNvPr id="6" name="Picture 5" descr="G:\ghiasvand\Nahad\Ghiasvand\ax\اسلیمی\bot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836846" flipH="1">
              <a:off x="-100804" y="3775207"/>
              <a:ext cx="1279525" cy="19263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G:\ghiasvand\Nahad\Ghiasvand\ax\اسلیمی\bot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736725" cy="26146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10"/>
          <p:cNvGrpSpPr/>
          <p:nvPr/>
        </p:nvGrpSpPr>
        <p:grpSpPr>
          <a:xfrm rot="1990258">
            <a:off x="265250" y="-142268"/>
            <a:ext cx="1297827" cy="1427536"/>
            <a:chOff x="-424194" y="3200400"/>
            <a:chExt cx="2389519" cy="2614612"/>
          </a:xfrm>
        </p:grpSpPr>
        <p:pic>
          <p:nvPicPr>
            <p:cNvPr id="9" name="Picture 5" descr="G:\ghiasvand\Nahad\Ghiasvand\ax\اسلیمی\bot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836846" flipH="1">
              <a:off x="-100804" y="3775207"/>
              <a:ext cx="1279525" cy="19263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ghiasvand\Nahad\Ghiasvand\ax\اسلیمی\bot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736725" cy="2614612"/>
            </a:xfrm>
            <a:prstGeom prst="rect">
              <a:avLst/>
            </a:prstGeom>
            <a:noFill/>
            <a:extLst>
              <a:ext uri="{909E8E84-426E-40DD-AFC4-6F175D3DCCD1}">
                <a14:hiddenFill xmlns:a14="http://schemas.microsoft.com/office/drawing/2010/main">
                  <a:solidFill>
                    <a:srgbClr val="FFFFFF"/>
                  </a:solidFill>
                </a14:hiddenFill>
              </a:ext>
            </a:extLst>
          </p:spPr>
        </p:pic>
      </p:grpSp>
      <p:pic>
        <p:nvPicPr>
          <p:cNvPr id="22530" name="Picture 2" descr="C:\Users\sattari\Desktop\hijab-poster-jafarpisheh%2006.jpg"/>
          <p:cNvPicPr>
            <a:picLocks noChangeAspect="1" noChangeArrowheads="1"/>
          </p:cNvPicPr>
          <p:nvPr/>
        </p:nvPicPr>
        <p:blipFill>
          <a:blip r:embed="rId6" cstate="print"/>
          <a:srcRect b="8435"/>
          <a:stretch>
            <a:fillRect/>
          </a:stretch>
        </p:blipFill>
        <p:spPr bwMode="auto">
          <a:xfrm>
            <a:off x="110836" y="1447800"/>
            <a:ext cx="4003964" cy="5181600"/>
          </a:xfrm>
          <a:prstGeom prst="rect">
            <a:avLst/>
          </a:prstGeom>
        </p:spPr>
        <p:style>
          <a:lnRef idx="2">
            <a:schemeClr val="accent2"/>
          </a:lnRef>
          <a:fillRef idx="1">
            <a:schemeClr val="lt1"/>
          </a:fillRef>
          <a:effectRef idx="0">
            <a:schemeClr val="accent2"/>
          </a:effectRef>
          <a:fontRef idx="minor">
            <a:schemeClr val="dk1"/>
          </a:fontRef>
        </p:style>
      </p:pic>
      <p:graphicFrame>
        <p:nvGraphicFramePr>
          <p:cNvPr id="12" name="Diagram 11"/>
          <p:cNvGraphicFramePr/>
          <p:nvPr>
            <p:extLst>
              <p:ext uri="{D42A27DB-BD31-4B8C-83A1-F6EECF244321}">
                <p14:modId xmlns:p14="http://schemas.microsoft.com/office/powerpoint/2010/main" val="2340539496"/>
              </p:ext>
            </p:extLst>
          </p:nvPr>
        </p:nvGraphicFramePr>
        <p:xfrm>
          <a:off x="3581400" y="2209800"/>
          <a:ext cx="7086600" cy="429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1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hiyasvand\Desktop\png\يبفurl.pn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2590800" y="1447800"/>
            <a:ext cx="4142478" cy="4114800"/>
          </a:xfrm>
          <a:prstGeom prst="rect">
            <a:avLst/>
          </a:prstGeom>
          <a:noFill/>
        </p:spPr>
      </p:pic>
      <p:sp>
        <p:nvSpPr>
          <p:cNvPr id="3" name="Content Placeholder 2"/>
          <p:cNvSpPr>
            <a:spLocks noGrp="1"/>
          </p:cNvSpPr>
          <p:nvPr>
            <p:ph idx="1"/>
          </p:nvPr>
        </p:nvSpPr>
        <p:spPr>
          <a:xfrm>
            <a:off x="533400" y="3733800"/>
            <a:ext cx="8382000" cy="259080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justLow" rtl="1"/>
            <a:r>
              <a:rPr lang="fa-IR" dirty="0" smtClean="0">
                <a:cs typeface="B Traffic" pitchFamily="2" charset="-78"/>
              </a:rPr>
              <a:t>هرگز برای سنت خدا تبدیلی نمی‌یابی و هرگز برای سنت خدا دگرگونی نخواهی یافت</a:t>
            </a:r>
            <a:r>
              <a:rPr lang="fa-IR" sz="2200" dirty="0" smtClean="0">
                <a:cs typeface="B Traffic" pitchFamily="2" charset="-78"/>
              </a:rPr>
              <a:t>(فاطر: 43).</a:t>
            </a:r>
            <a:endParaRPr lang="en-US" dirty="0" smtClean="0">
              <a:cs typeface="B Traffic" pitchFamily="2" charset="-78"/>
            </a:endParaRPr>
          </a:p>
          <a:p>
            <a:pPr algn="justLow" rtl="1"/>
            <a:r>
              <a:rPr lang="fa-IR" dirty="0" smtClean="0">
                <a:solidFill>
                  <a:srgbClr val="C00000"/>
                </a:solidFill>
                <a:cs typeface="B Traffic" pitchFamily="2" charset="-78"/>
              </a:rPr>
              <a:t>حجیت سنت: </a:t>
            </a:r>
            <a:r>
              <a:rPr lang="fa-IR" dirty="0" smtClean="0">
                <a:cs typeface="B Traffic" pitchFamily="2" charset="-78"/>
              </a:rPr>
              <a:t>چون ائمه</a:t>
            </a:r>
            <a:r>
              <a:rPr lang="fa-IR" sz="2600" dirty="0" smtClean="0">
                <a:cs typeface="B Traffic" pitchFamily="2" charset="-78"/>
              </a:rPr>
              <a:t>(ع) </a:t>
            </a:r>
            <a:r>
              <a:rPr lang="fa-IR" dirty="0" smtClean="0">
                <a:cs typeface="B Traffic" pitchFamily="2" charset="-78"/>
              </a:rPr>
              <a:t>معصومند، تقریر و گفتار و کردار معصوم حجت است.</a:t>
            </a:r>
          </a:p>
          <a:p>
            <a:pPr algn="justLow" rtl="1"/>
            <a:r>
              <a:rPr lang="fa-IR" dirty="0" smtClean="0">
                <a:cs typeface="B Traffic" pitchFamily="2" charset="-78"/>
              </a:rPr>
              <a:t>برخی از آیات قرآن گواه حجیت سنت است، همچون: نحل: 44، نساء: 59، حشر: 7 و ...</a:t>
            </a:r>
            <a:endParaRPr lang="en-US" dirty="0" smtClean="0">
              <a:cs typeface="B Traffic" pitchFamily="2" charset="-78"/>
            </a:endParaRPr>
          </a:p>
          <a:p>
            <a:pPr algn="r" rtl="1"/>
            <a:endParaRPr lang="en-US" dirty="0">
              <a:cs typeface="B Traffic" pitchFamily="2" charset="-78"/>
            </a:endParaRPr>
          </a:p>
        </p:txBody>
      </p:sp>
      <p:sp>
        <p:nvSpPr>
          <p:cNvPr id="6" name="Rectangle 5"/>
          <p:cNvSpPr/>
          <p:nvPr/>
        </p:nvSpPr>
        <p:spPr>
          <a:xfrm>
            <a:off x="2408290" y="543206"/>
            <a:ext cx="1841648" cy="6639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Rectangle 6"/>
          <p:cNvSpPr/>
          <p:nvPr/>
        </p:nvSpPr>
        <p:spPr>
          <a:xfrm rot="1101947">
            <a:off x="4531904" y="1004204"/>
            <a:ext cx="2857520" cy="7143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Rectangle 7"/>
          <p:cNvSpPr/>
          <p:nvPr/>
        </p:nvSpPr>
        <p:spPr>
          <a:xfrm rot="20889381">
            <a:off x="4699412" y="1541081"/>
            <a:ext cx="2857520"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657584" y="228600"/>
            <a:ext cx="2286016" cy="90487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2" algn="r" rtl="1"/>
            <a:r>
              <a:rPr lang="fa-IR" sz="4400" dirty="0" smtClean="0">
                <a:cs typeface="B Traffic" pitchFamily="2" charset="-78"/>
              </a:rPr>
              <a:t>لغت:</a:t>
            </a:r>
          </a:p>
        </p:txBody>
      </p:sp>
      <p:sp>
        <p:nvSpPr>
          <p:cNvPr id="10" name="Rounded Rectangle 9"/>
          <p:cNvSpPr/>
          <p:nvPr/>
        </p:nvSpPr>
        <p:spPr>
          <a:xfrm>
            <a:off x="3691720" y="1304932"/>
            <a:ext cx="2286016" cy="90486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3600" dirty="0" smtClean="0">
                <a:cs typeface="B Traffic" pitchFamily="2" charset="-78"/>
              </a:rPr>
              <a:t>اصطلاح:</a:t>
            </a:r>
            <a:endParaRPr lang="en-US" sz="3600" b="1" dirty="0">
              <a:cs typeface="B Traffic" pitchFamily="2" charset="-78"/>
            </a:endParaRPr>
          </a:p>
        </p:txBody>
      </p:sp>
      <p:sp>
        <p:nvSpPr>
          <p:cNvPr id="11" name="Rounded Rectangle 10"/>
          <p:cNvSpPr/>
          <p:nvPr/>
        </p:nvSpPr>
        <p:spPr>
          <a:xfrm>
            <a:off x="6692116" y="228600"/>
            <a:ext cx="2214578" cy="189548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lvl="1" algn="r" rtl="1"/>
            <a:r>
              <a:rPr lang="fa-IR" sz="3200" b="1" dirty="0" smtClean="0">
                <a:cs typeface="B Homa" pitchFamily="2" charset="-78"/>
              </a:rPr>
              <a:t>2. سنت: </a:t>
            </a:r>
            <a:endParaRPr lang="en-US" sz="3200" b="1" dirty="0" smtClean="0">
              <a:cs typeface="B Homa" pitchFamily="2" charset="-78"/>
            </a:endParaRPr>
          </a:p>
        </p:txBody>
      </p:sp>
      <p:sp>
        <p:nvSpPr>
          <p:cNvPr id="12" name="Rounded Rectangle 11"/>
          <p:cNvSpPr/>
          <p:nvPr/>
        </p:nvSpPr>
        <p:spPr>
          <a:xfrm>
            <a:off x="381000" y="152400"/>
            <a:ext cx="2433630" cy="990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a-IR" sz="2400" dirty="0" smtClean="0">
                <a:cs typeface="B Traffic" pitchFamily="2" charset="-78"/>
              </a:rPr>
              <a:t>روش و طریقه</a:t>
            </a:r>
            <a:endParaRPr lang="en-US" sz="2400" dirty="0">
              <a:cs typeface="B Traffic" pitchFamily="2" charset="-78"/>
            </a:endParaRPr>
          </a:p>
        </p:txBody>
      </p:sp>
      <p:sp>
        <p:nvSpPr>
          <p:cNvPr id="14" name="Rounded Rectangle 13"/>
          <p:cNvSpPr/>
          <p:nvPr/>
        </p:nvSpPr>
        <p:spPr>
          <a:xfrm>
            <a:off x="381000" y="1447800"/>
            <a:ext cx="2590800" cy="2133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lvl="3" algn="ctr" rtl="1"/>
            <a:r>
              <a:rPr lang="fa-IR" sz="2300" dirty="0" smtClean="0">
                <a:cs typeface="B Traffic" pitchFamily="2" charset="-78"/>
              </a:rPr>
              <a:t>به آنچه پیامبر</a:t>
            </a:r>
            <a:r>
              <a:rPr lang="fa-IR" dirty="0" smtClean="0">
                <a:cs typeface="B Traffic" pitchFamily="2" charset="-78"/>
              </a:rPr>
              <a:t>(ص) </a:t>
            </a:r>
            <a:r>
              <a:rPr lang="fa-IR" sz="2300" dirty="0" smtClean="0">
                <a:cs typeface="B Traffic" pitchFamily="2" charset="-78"/>
              </a:rPr>
              <a:t>و امامان معصوم</a:t>
            </a:r>
            <a:r>
              <a:rPr lang="fa-IR" dirty="0" smtClean="0">
                <a:cs typeface="B Traffic" pitchFamily="2" charset="-78"/>
              </a:rPr>
              <a:t>(ع) </a:t>
            </a:r>
            <a:r>
              <a:rPr lang="fa-IR" sz="2300" dirty="0" smtClean="0">
                <a:cs typeface="B Traffic" pitchFamily="2" charset="-78"/>
              </a:rPr>
              <a:t>در تبیین آیات الهی گفته یا انجام داده اند “سنت“ می‌گویند.</a:t>
            </a:r>
            <a:r>
              <a:rPr lang="en-US" sz="2300" dirty="0" smtClean="0">
                <a:cs typeface="B Traffic" pitchFamily="2" charset="-78"/>
              </a:rPr>
              <a:t> </a:t>
            </a:r>
            <a:endParaRPr lang="en-US" sz="2300" b="1" dirty="0">
              <a:cs typeface="B Traff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70" decel="100000"/>
                                        <p:tgtEl>
                                          <p:spTgt spid="7"/>
                                        </p:tgtEl>
                                      </p:cBhvr>
                                    </p:animEffect>
                                    <p:animScale>
                                      <p:cBhvr>
                                        <p:cTn id="17" dur="770" decel="100000"/>
                                        <p:tgtEl>
                                          <p:spTgt spid="7"/>
                                        </p:tgtEl>
                                      </p:cBhvr>
                                      <p:from x="10000" y="10000"/>
                                      <p:to x="200000" y="450000"/>
                                    </p:animScale>
                                    <p:animScale>
                                      <p:cBhvr>
                                        <p:cTn id="18" dur="1230" accel="100000" fill="hold">
                                          <p:stCondLst>
                                            <p:cond delay="770"/>
                                          </p:stCondLst>
                                        </p:cTn>
                                        <p:tgtEl>
                                          <p:spTgt spid="7"/>
                                        </p:tgtEl>
                                      </p:cBhvr>
                                      <p:from x="200000" y="450000"/>
                                      <p:to x="100000" y="100000"/>
                                    </p:animScale>
                                    <p:set>
                                      <p:cBhvr>
                                        <p:cTn id="19" dur="770" fill="hold"/>
                                        <p:tgtEl>
                                          <p:spTgt spid="7"/>
                                        </p:tgtEl>
                                        <p:attrNameLst>
                                          <p:attrName>ppt_x</p:attrName>
                                        </p:attrNameLst>
                                      </p:cBhvr>
                                      <p:to>
                                        <p:strVal val="(0.5)"/>
                                      </p:to>
                                    </p:set>
                                    <p:anim from="(0.5)" to="(#ppt_x)" calcmode="lin" valueType="num">
                                      <p:cBhvr>
                                        <p:cTn id="20" dur="1230" accel="100000" fill="hold">
                                          <p:stCondLst>
                                            <p:cond delay="770"/>
                                          </p:stCondLst>
                                        </p:cTn>
                                        <p:tgtEl>
                                          <p:spTgt spid="7"/>
                                        </p:tgtEl>
                                        <p:attrNameLst>
                                          <p:attrName>ppt_x</p:attrName>
                                        </p:attrNameLst>
                                      </p:cBhvr>
                                    </p:anim>
                                    <p:set>
                                      <p:cBhvr>
                                        <p:cTn id="21" dur="770" fill="hold"/>
                                        <p:tgtEl>
                                          <p:spTgt spid="7"/>
                                        </p:tgtEl>
                                        <p:attrNameLst>
                                          <p:attrName>ppt_y</p:attrName>
                                        </p:attrNameLst>
                                      </p:cBhvr>
                                      <p:to>
                                        <p:strVal val="(#ppt_y+0.4)"/>
                                      </p:to>
                                    </p:set>
                                    <p:anim from="(#ppt_y+0.4)" to="(#ppt_y)" calcmode="lin" valueType="num">
                                      <p:cBhvr>
                                        <p:cTn id="22" dur="1230" accel="100000" fill="hold">
                                          <p:stCondLst>
                                            <p:cond delay="770"/>
                                          </p:stCondLst>
                                        </p:cTn>
                                        <p:tgtEl>
                                          <p:spTgt spid="7"/>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70" decel="100000"/>
                                        <p:tgtEl>
                                          <p:spTgt spid="8"/>
                                        </p:tgtEl>
                                      </p:cBhvr>
                                    </p:animEffect>
                                    <p:animScale>
                                      <p:cBhvr>
                                        <p:cTn id="26" dur="770" decel="100000"/>
                                        <p:tgtEl>
                                          <p:spTgt spid="8"/>
                                        </p:tgtEl>
                                      </p:cBhvr>
                                      <p:from x="10000" y="10000"/>
                                      <p:to x="200000" y="450000"/>
                                    </p:animScale>
                                    <p:animScale>
                                      <p:cBhvr>
                                        <p:cTn id="27" dur="1230" accel="100000" fill="hold">
                                          <p:stCondLst>
                                            <p:cond delay="770"/>
                                          </p:stCondLst>
                                        </p:cTn>
                                        <p:tgtEl>
                                          <p:spTgt spid="8"/>
                                        </p:tgtEl>
                                      </p:cBhvr>
                                      <p:from x="200000" y="450000"/>
                                      <p:to x="100000" y="100000"/>
                                    </p:animScale>
                                    <p:set>
                                      <p:cBhvr>
                                        <p:cTn id="28" dur="770" fill="hold"/>
                                        <p:tgtEl>
                                          <p:spTgt spid="8"/>
                                        </p:tgtEl>
                                        <p:attrNameLst>
                                          <p:attrName>ppt_x</p:attrName>
                                        </p:attrNameLst>
                                      </p:cBhvr>
                                      <p:to>
                                        <p:strVal val="(0.5)"/>
                                      </p:to>
                                    </p:set>
                                    <p:anim from="(0.5)" to="(#ppt_x)" calcmode="lin" valueType="num">
                                      <p:cBhvr>
                                        <p:cTn id="29" dur="1230" accel="100000" fill="hold">
                                          <p:stCondLst>
                                            <p:cond delay="770"/>
                                          </p:stCondLst>
                                        </p:cTn>
                                        <p:tgtEl>
                                          <p:spTgt spid="8"/>
                                        </p:tgtEl>
                                        <p:attrNameLst>
                                          <p:attrName>ppt_x</p:attrName>
                                        </p:attrNameLst>
                                      </p:cBhvr>
                                    </p:anim>
                                    <p:set>
                                      <p:cBhvr>
                                        <p:cTn id="30" dur="770" fill="hold"/>
                                        <p:tgtEl>
                                          <p:spTgt spid="8"/>
                                        </p:tgtEl>
                                        <p:attrNameLst>
                                          <p:attrName>ppt_y</p:attrName>
                                        </p:attrNameLst>
                                      </p:cBhvr>
                                      <p:to>
                                        <p:strVal val="(#ppt_y+0.4)"/>
                                      </p:to>
                                    </p:set>
                                    <p:anim from="(#ppt_y+0.4)" to="(#ppt_y)" calcmode="lin" valueType="num">
                                      <p:cBhvr>
                                        <p:cTn id="31" dur="1230" accel="100000" fill="hold">
                                          <p:stCondLst>
                                            <p:cond delay="770"/>
                                          </p:stCondLst>
                                        </p:cTn>
                                        <p:tgtEl>
                                          <p:spTgt spid="8"/>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770" decel="100000"/>
                                        <p:tgtEl>
                                          <p:spTgt spid="9"/>
                                        </p:tgtEl>
                                      </p:cBhvr>
                                    </p:animEffect>
                                    <p:animScale>
                                      <p:cBhvr>
                                        <p:cTn id="35" dur="770" decel="100000"/>
                                        <p:tgtEl>
                                          <p:spTgt spid="9"/>
                                        </p:tgtEl>
                                      </p:cBhvr>
                                      <p:from x="10000" y="10000"/>
                                      <p:to x="200000" y="450000"/>
                                    </p:animScale>
                                    <p:animScale>
                                      <p:cBhvr>
                                        <p:cTn id="36" dur="1230" accel="100000" fill="hold">
                                          <p:stCondLst>
                                            <p:cond delay="770"/>
                                          </p:stCondLst>
                                        </p:cTn>
                                        <p:tgtEl>
                                          <p:spTgt spid="9"/>
                                        </p:tgtEl>
                                      </p:cBhvr>
                                      <p:from x="200000" y="450000"/>
                                      <p:to x="100000" y="100000"/>
                                    </p:animScale>
                                    <p:set>
                                      <p:cBhvr>
                                        <p:cTn id="37" dur="770" fill="hold"/>
                                        <p:tgtEl>
                                          <p:spTgt spid="9"/>
                                        </p:tgtEl>
                                        <p:attrNameLst>
                                          <p:attrName>ppt_x</p:attrName>
                                        </p:attrNameLst>
                                      </p:cBhvr>
                                      <p:to>
                                        <p:strVal val="(0.5)"/>
                                      </p:to>
                                    </p:set>
                                    <p:anim from="(0.5)" to="(#ppt_x)" calcmode="lin" valueType="num">
                                      <p:cBhvr>
                                        <p:cTn id="38" dur="1230" accel="100000" fill="hold">
                                          <p:stCondLst>
                                            <p:cond delay="770"/>
                                          </p:stCondLst>
                                        </p:cTn>
                                        <p:tgtEl>
                                          <p:spTgt spid="9"/>
                                        </p:tgtEl>
                                        <p:attrNameLst>
                                          <p:attrName>ppt_x</p:attrName>
                                        </p:attrNameLst>
                                      </p:cBhvr>
                                    </p:anim>
                                    <p:set>
                                      <p:cBhvr>
                                        <p:cTn id="39" dur="770" fill="hold"/>
                                        <p:tgtEl>
                                          <p:spTgt spid="9"/>
                                        </p:tgtEl>
                                        <p:attrNameLst>
                                          <p:attrName>ppt_y</p:attrName>
                                        </p:attrNameLst>
                                      </p:cBhvr>
                                      <p:to>
                                        <p:strVal val="(#ppt_y+0.4)"/>
                                      </p:to>
                                    </p:set>
                                    <p:anim from="(#ppt_y+0.4)" to="(#ppt_y)" calcmode="lin" valueType="num">
                                      <p:cBhvr>
                                        <p:cTn id="40" dur="1230" accel="100000" fill="hold">
                                          <p:stCondLst>
                                            <p:cond delay="770"/>
                                          </p:stCondLst>
                                        </p:cTn>
                                        <p:tgtEl>
                                          <p:spTgt spid="9"/>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770" decel="100000"/>
                                        <p:tgtEl>
                                          <p:spTgt spid="10"/>
                                        </p:tgtEl>
                                      </p:cBhvr>
                                    </p:animEffect>
                                    <p:animScale>
                                      <p:cBhvr>
                                        <p:cTn id="44" dur="770" decel="100000"/>
                                        <p:tgtEl>
                                          <p:spTgt spid="10"/>
                                        </p:tgtEl>
                                      </p:cBhvr>
                                      <p:from x="10000" y="10000"/>
                                      <p:to x="200000" y="450000"/>
                                    </p:animScale>
                                    <p:animScale>
                                      <p:cBhvr>
                                        <p:cTn id="45" dur="1230" accel="100000" fill="hold">
                                          <p:stCondLst>
                                            <p:cond delay="770"/>
                                          </p:stCondLst>
                                        </p:cTn>
                                        <p:tgtEl>
                                          <p:spTgt spid="10"/>
                                        </p:tgtEl>
                                      </p:cBhvr>
                                      <p:from x="200000" y="450000"/>
                                      <p:to x="100000" y="100000"/>
                                    </p:animScale>
                                    <p:set>
                                      <p:cBhvr>
                                        <p:cTn id="46" dur="770" fill="hold"/>
                                        <p:tgtEl>
                                          <p:spTgt spid="10"/>
                                        </p:tgtEl>
                                        <p:attrNameLst>
                                          <p:attrName>ppt_x</p:attrName>
                                        </p:attrNameLst>
                                      </p:cBhvr>
                                      <p:to>
                                        <p:strVal val="(0.5)"/>
                                      </p:to>
                                    </p:set>
                                    <p:anim from="(0.5)" to="(#ppt_x)" calcmode="lin" valueType="num">
                                      <p:cBhvr>
                                        <p:cTn id="47" dur="1230" accel="100000" fill="hold">
                                          <p:stCondLst>
                                            <p:cond delay="770"/>
                                          </p:stCondLst>
                                        </p:cTn>
                                        <p:tgtEl>
                                          <p:spTgt spid="10"/>
                                        </p:tgtEl>
                                        <p:attrNameLst>
                                          <p:attrName>ppt_x</p:attrName>
                                        </p:attrNameLst>
                                      </p:cBhvr>
                                    </p:anim>
                                    <p:set>
                                      <p:cBhvr>
                                        <p:cTn id="48" dur="770" fill="hold"/>
                                        <p:tgtEl>
                                          <p:spTgt spid="10"/>
                                        </p:tgtEl>
                                        <p:attrNameLst>
                                          <p:attrName>ppt_y</p:attrName>
                                        </p:attrNameLst>
                                      </p:cBhvr>
                                      <p:to>
                                        <p:strVal val="(#ppt_y+0.4)"/>
                                      </p:to>
                                    </p:set>
                                    <p:anim from="(#ppt_y+0.4)" to="(#ppt_y)" calcmode="lin" valueType="num">
                                      <p:cBhvr>
                                        <p:cTn id="49" dur="1230" accel="100000" fill="hold">
                                          <p:stCondLst>
                                            <p:cond delay="770"/>
                                          </p:stCondLst>
                                        </p:cTn>
                                        <p:tgtEl>
                                          <p:spTgt spid="10"/>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770" decel="100000"/>
                                        <p:tgtEl>
                                          <p:spTgt spid="12"/>
                                        </p:tgtEl>
                                      </p:cBhvr>
                                    </p:animEffect>
                                    <p:animScale>
                                      <p:cBhvr>
                                        <p:cTn id="53" dur="770" decel="100000"/>
                                        <p:tgtEl>
                                          <p:spTgt spid="12"/>
                                        </p:tgtEl>
                                      </p:cBhvr>
                                      <p:from x="10000" y="10000"/>
                                      <p:to x="200000" y="450000"/>
                                    </p:animScale>
                                    <p:animScale>
                                      <p:cBhvr>
                                        <p:cTn id="54" dur="1230" accel="100000" fill="hold">
                                          <p:stCondLst>
                                            <p:cond delay="770"/>
                                          </p:stCondLst>
                                        </p:cTn>
                                        <p:tgtEl>
                                          <p:spTgt spid="12"/>
                                        </p:tgtEl>
                                      </p:cBhvr>
                                      <p:from x="200000" y="450000"/>
                                      <p:to x="100000" y="100000"/>
                                    </p:animScale>
                                    <p:set>
                                      <p:cBhvr>
                                        <p:cTn id="55" dur="770" fill="hold"/>
                                        <p:tgtEl>
                                          <p:spTgt spid="12"/>
                                        </p:tgtEl>
                                        <p:attrNameLst>
                                          <p:attrName>ppt_x</p:attrName>
                                        </p:attrNameLst>
                                      </p:cBhvr>
                                      <p:to>
                                        <p:strVal val="(0.5)"/>
                                      </p:to>
                                    </p:set>
                                    <p:anim from="(0.5)" to="(#ppt_x)" calcmode="lin" valueType="num">
                                      <p:cBhvr>
                                        <p:cTn id="56" dur="1230" accel="100000" fill="hold">
                                          <p:stCondLst>
                                            <p:cond delay="770"/>
                                          </p:stCondLst>
                                        </p:cTn>
                                        <p:tgtEl>
                                          <p:spTgt spid="12"/>
                                        </p:tgtEl>
                                        <p:attrNameLst>
                                          <p:attrName>ppt_x</p:attrName>
                                        </p:attrNameLst>
                                      </p:cBhvr>
                                    </p:anim>
                                    <p:set>
                                      <p:cBhvr>
                                        <p:cTn id="57" dur="770" fill="hold"/>
                                        <p:tgtEl>
                                          <p:spTgt spid="12"/>
                                        </p:tgtEl>
                                        <p:attrNameLst>
                                          <p:attrName>ppt_y</p:attrName>
                                        </p:attrNameLst>
                                      </p:cBhvr>
                                      <p:to>
                                        <p:strVal val="(#ppt_y+0.4)"/>
                                      </p:to>
                                    </p:set>
                                    <p:anim from="(#ppt_y+0.4)" to="(#ppt_y)" calcmode="lin" valueType="num">
                                      <p:cBhvr>
                                        <p:cTn id="58" dur="1230" accel="100000" fill="hold">
                                          <p:stCondLst>
                                            <p:cond delay="770"/>
                                          </p:stCondLst>
                                        </p:cTn>
                                        <p:tgtEl>
                                          <p:spTgt spid="12"/>
                                        </p:tgtEl>
                                        <p:attrNameLst>
                                          <p:attrName>ppt_y</p:attrName>
                                        </p:attrNameLst>
                                      </p:cBhvr>
                                    </p:anim>
                                  </p:childTnLst>
                                </p:cTn>
                              </p:par>
                              <p:par>
                                <p:cTn id="59" presetID="5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770" decel="100000"/>
                                        <p:tgtEl>
                                          <p:spTgt spid="11"/>
                                        </p:tgtEl>
                                      </p:cBhvr>
                                    </p:animEffect>
                                    <p:animScale>
                                      <p:cBhvr>
                                        <p:cTn id="62" dur="770" decel="100000"/>
                                        <p:tgtEl>
                                          <p:spTgt spid="11"/>
                                        </p:tgtEl>
                                      </p:cBhvr>
                                      <p:from x="10000" y="10000"/>
                                      <p:to x="200000" y="450000"/>
                                    </p:animScale>
                                    <p:animScale>
                                      <p:cBhvr>
                                        <p:cTn id="63" dur="1230" accel="100000" fill="hold">
                                          <p:stCondLst>
                                            <p:cond delay="770"/>
                                          </p:stCondLst>
                                        </p:cTn>
                                        <p:tgtEl>
                                          <p:spTgt spid="11"/>
                                        </p:tgtEl>
                                      </p:cBhvr>
                                      <p:from x="200000" y="450000"/>
                                      <p:to x="100000" y="100000"/>
                                    </p:animScale>
                                    <p:set>
                                      <p:cBhvr>
                                        <p:cTn id="64" dur="770" fill="hold"/>
                                        <p:tgtEl>
                                          <p:spTgt spid="11"/>
                                        </p:tgtEl>
                                        <p:attrNameLst>
                                          <p:attrName>ppt_x</p:attrName>
                                        </p:attrNameLst>
                                      </p:cBhvr>
                                      <p:to>
                                        <p:strVal val="(0.5)"/>
                                      </p:to>
                                    </p:set>
                                    <p:anim from="(0.5)" to="(#ppt_x)" calcmode="lin" valueType="num">
                                      <p:cBhvr>
                                        <p:cTn id="65" dur="1230" accel="100000" fill="hold">
                                          <p:stCondLst>
                                            <p:cond delay="770"/>
                                          </p:stCondLst>
                                        </p:cTn>
                                        <p:tgtEl>
                                          <p:spTgt spid="11"/>
                                        </p:tgtEl>
                                        <p:attrNameLst>
                                          <p:attrName>ppt_x</p:attrName>
                                        </p:attrNameLst>
                                      </p:cBhvr>
                                    </p:anim>
                                    <p:set>
                                      <p:cBhvr>
                                        <p:cTn id="66" dur="770" fill="hold"/>
                                        <p:tgtEl>
                                          <p:spTgt spid="11"/>
                                        </p:tgtEl>
                                        <p:attrNameLst>
                                          <p:attrName>ppt_y</p:attrName>
                                        </p:attrNameLst>
                                      </p:cBhvr>
                                      <p:to>
                                        <p:strVal val="(#ppt_y+0.4)"/>
                                      </p:to>
                                    </p:set>
                                    <p:anim from="(#ppt_y+0.4)" to="(#ppt_y)" calcmode="lin" valueType="num">
                                      <p:cBhvr>
                                        <p:cTn id="67" dur="1230" accel="100000" fill="hold">
                                          <p:stCondLst>
                                            <p:cond delay="770"/>
                                          </p:stCondLst>
                                        </p:cTn>
                                        <p:tgtEl>
                                          <p:spTgt spid="11"/>
                                        </p:tgtEl>
                                        <p:attrNameLst>
                                          <p:attrName>ppt_y</p:attrName>
                                        </p:attrNameLst>
                                      </p:cBhvr>
                                    </p:anim>
                                  </p:childTnLst>
                                </p:cTn>
                              </p:par>
                            </p:childTnLst>
                          </p:cTn>
                        </p:par>
                      </p:childTnLst>
                    </p:cTn>
                  </p:par>
                  <p:par>
                    <p:cTn id="68" fill="hold">
                      <p:stCondLst>
                        <p:cond delay="indefinite"/>
                      </p:stCondLst>
                      <p:childTnLst>
                        <p:par>
                          <p:cTn id="69" fill="hold">
                            <p:stCondLst>
                              <p:cond delay="0"/>
                            </p:stCondLst>
                            <p:childTnLst>
                              <p:par>
                                <p:cTn id="70" presetID="58" presetClass="entr" presetSubtype="0" accel="100000" fill="hold" grpId="0" nodeType="clickEffect">
                                  <p:stCondLst>
                                    <p:cond delay="0"/>
                                  </p:stCondLst>
                                  <p:childTnLst>
                                    <p:set>
                                      <p:cBhvr>
                                        <p:cTn id="71" dur="1" fill="hold">
                                          <p:stCondLst>
                                            <p:cond delay="0"/>
                                          </p:stCondLst>
                                        </p:cTn>
                                        <p:tgtEl>
                                          <p:spTgt spid="3">
                                            <p:bg/>
                                          </p:spTgt>
                                        </p:tgtEl>
                                        <p:attrNameLst>
                                          <p:attrName>style.visibility</p:attrName>
                                        </p:attrNameLst>
                                      </p:cBhvr>
                                      <p:to>
                                        <p:strVal val="visible"/>
                                      </p:to>
                                    </p:set>
                                    <p:anim calcmode="lin" valueType="num">
                                      <p:cBhvr>
                                        <p:cTn id="72" dur="500" fill="hold"/>
                                        <p:tgtEl>
                                          <p:spTgt spid="3">
                                            <p:bg/>
                                          </p:spTgt>
                                        </p:tgtEl>
                                        <p:attrNameLst>
                                          <p:attrName>ppt_w</p:attrName>
                                        </p:attrNameLst>
                                      </p:cBhvr>
                                      <p:tavLst>
                                        <p:tav tm="0">
                                          <p:val>
                                            <p:strVal val="#ppt_w*2.5"/>
                                          </p:val>
                                        </p:tav>
                                        <p:tav tm="100000">
                                          <p:val>
                                            <p:strVal val="#ppt_w"/>
                                          </p:val>
                                        </p:tav>
                                      </p:tavLst>
                                    </p:anim>
                                    <p:anim calcmode="lin" valueType="num">
                                      <p:cBhvr>
                                        <p:cTn id="73" dur="500" fill="hold"/>
                                        <p:tgtEl>
                                          <p:spTgt spid="3">
                                            <p:bg/>
                                          </p:spTgt>
                                        </p:tgtEl>
                                        <p:attrNameLst>
                                          <p:attrName>ppt_h</p:attrName>
                                        </p:attrNameLst>
                                      </p:cBhvr>
                                      <p:tavLst>
                                        <p:tav tm="0">
                                          <p:val>
                                            <p:strVal val="#ppt_h*0.01"/>
                                          </p:val>
                                        </p:tav>
                                        <p:tav tm="100000">
                                          <p:val>
                                            <p:strVal val="#ppt_h"/>
                                          </p:val>
                                        </p:tav>
                                      </p:tavLst>
                                    </p:anim>
                                    <p:anim calcmode="lin" valueType="num">
                                      <p:cBhvr>
                                        <p:cTn id="74" dur="500" fill="hold"/>
                                        <p:tgtEl>
                                          <p:spTgt spid="3">
                                            <p:bg/>
                                          </p:spTgt>
                                        </p:tgtEl>
                                        <p:attrNameLst>
                                          <p:attrName>ppt_x</p:attrName>
                                        </p:attrNameLst>
                                      </p:cBhvr>
                                      <p:tavLst>
                                        <p:tav tm="0">
                                          <p:val>
                                            <p:strVal val="#ppt_x"/>
                                          </p:val>
                                        </p:tav>
                                        <p:tav tm="100000">
                                          <p:val>
                                            <p:strVal val="#ppt_x"/>
                                          </p:val>
                                        </p:tav>
                                      </p:tavLst>
                                    </p:anim>
                                    <p:anim calcmode="lin" valueType="num">
                                      <p:cBhvr>
                                        <p:cTn id="75" dur="500" fill="hold"/>
                                        <p:tgtEl>
                                          <p:spTgt spid="3">
                                            <p:bg/>
                                          </p:spTgt>
                                        </p:tgtEl>
                                        <p:attrNameLst>
                                          <p:attrName>ppt_y</p:attrName>
                                        </p:attrNameLst>
                                      </p:cBhvr>
                                      <p:tavLst>
                                        <p:tav tm="0">
                                          <p:val>
                                            <p:strVal val="#ppt_h+1"/>
                                          </p:val>
                                        </p:tav>
                                        <p:tav tm="100000">
                                          <p:val>
                                            <p:strVal val="#ppt_y"/>
                                          </p:val>
                                        </p:tav>
                                      </p:tavLst>
                                    </p:anim>
                                    <p:animEffect transition="in" filter="fade">
                                      <p:cBhvr>
                                        <p:cTn id="76" dur="500"/>
                                        <p:tgtEl>
                                          <p:spTgt spid="3">
                                            <p:bg/>
                                          </p:spTgt>
                                        </p:tgtEl>
                                      </p:cBhvr>
                                    </p:animEffect>
                                  </p:childTnLst>
                                </p:cTn>
                              </p:par>
                              <p:par>
                                <p:cTn id="77" presetID="8" presetClass="emph" presetSubtype="0" fill="hold" nodeType="withEffect">
                                  <p:stCondLst>
                                    <p:cond delay="0"/>
                                  </p:stCondLst>
                                  <p:childTnLst>
                                    <p:animRot by="21600000">
                                      <p:cBhvr>
                                        <p:cTn id="78" dur="1000" fill="hold"/>
                                        <p:tgtEl>
                                          <p:spTgt spid="4"/>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58" presetClass="entr" presetSubtype="0" accel="100000" fill="hold" grpId="0" nodeType="click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 calcmode="lin" valueType="num">
                                      <p:cBhvr>
                                        <p:cTn id="83"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4"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8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6"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87" dur="500"/>
                                        <p:tgtEl>
                                          <p:spTgt spid="3">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8" presetClass="entr" presetSubtype="0" accel="100000" fill="hold" grpId="0" nodeType="clickEffect">
                                  <p:stCondLst>
                                    <p:cond delay="0"/>
                                  </p:stCondLst>
                                  <p:childTnLst>
                                    <p:set>
                                      <p:cBhvr>
                                        <p:cTn id="91" dur="1" fill="hold">
                                          <p:stCondLst>
                                            <p:cond delay="0"/>
                                          </p:stCondLst>
                                        </p:cTn>
                                        <p:tgtEl>
                                          <p:spTgt spid="3">
                                            <p:txEl>
                                              <p:pRg st="1" end="1"/>
                                            </p:txEl>
                                          </p:spTgt>
                                        </p:tgtEl>
                                        <p:attrNameLst>
                                          <p:attrName>style.visibility</p:attrName>
                                        </p:attrNameLst>
                                      </p:cBhvr>
                                      <p:to>
                                        <p:strVal val="visible"/>
                                      </p:to>
                                    </p:set>
                                    <p:anim calcmode="lin" valueType="num">
                                      <p:cBhvr>
                                        <p:cTn id="9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9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9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96" dur="500"/>
                                        <p:tgtEl>
                                          <p:spTgt spid="3">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58" presetClass="entr" presetSubtype="0" accel="100000" fill="hold" grpId="0" nodeType="clickEffect">
                                  <p:stCondLst>
                                    <p:cond delay="0"/>
                                  </p:stCondLst>
                                  <p:childTnLst>
                                    <p:set>
                                      <p:cBhvr>
                                        <p:cTn id="100" dur="1" fill="hold">
                                          <p:stCondLst>
                                            <p:cond delay="0"/>
                                          </p:stCondLst>
                                        </p:cTn>
                                        <p:tgtEl>
                                          <p:spTgt spid="3">
                                            <p:txEl>
                                              <p:pRg st="2" end="2"/>
                                            </p:txEl>
                                          </p:spTgt>
                                        </p:tgtEl>
                                        <p:attrNameLst>
                                          <p:attrName>style.visibility</p:attrName>
                                        </p:attrNameLst>
                                      </p:cBhvr>
                                      <p:to>
                                        <p:strVal val="visible"/>
                                      </p:to>
                                    </p:set>
                                    <p:anim calcmode="lin" valueType="num">
                                      <p:cBhvr>
                                        <p:cTn id="10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0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0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0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105" dur="500"/>
                                        <p:tgtEl>
                                          <p:spTgt spid="3">
                                            <p:txEl>
                                              <p:pRg st="2" end="2"/>
                                            </p:txEl>
                                          </p:spTgt>
                                        </p:tgtEl>
                                      </p:cBhvr>
                                    </p:animEffect>
                                  </p:childTnLst>
                                </p:cTn>
                              </p:par>
                              <p:par>
                                <p:cTn id="106" presetID="5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770" decel="100000"/>
                                        <p:tgtEl>
                                          <p:spTgt spid="14"/>
                                        </p:tgtEl>
                                      </p:cBhvr>
                                    </p:animEffect>
                                    <p:animScale>
                                      <p:cBhvr>
                                        <p:cTn id="109" dur="770" decel="100000"/>
                                        <p:tgtEl>
                                          <p:spTgt spid="14"/>
                                        </p:tgtEl>
                                      </p:cBhvr>
                                      <p:from x="10000" y="10000"/>
                                      <p:to x="200000" y="450000"/>
                                    </p:animScale>
                                    <p:animScale>
                                      <p:cBhvr>
                                        <p:cTn id="110" dur="1230" accel="100000" fill="hold">
                                          <p:stCondLst>
                                            <p:cond delay="770"/>
                                          </p:stCondLst>
                                        </p:cTn>
                                        <p:tgtEl>
                                          <p:spTgt spid="14"/>
                                        </p:tgtEl>
                                      </p:cBhvr>
                                      <p:from x="200000" y="450000"/>
                                      <p:to x="100000" y="100000"/>
                                    </p:animScale>
                                    <p:set>
                                      <p:cBhvr>
                                        <p:cTn id="111" dur="770" fill="hold"/>
                                        <p:tgtEl>
                                          <p:spTgt spid="14"/>
                                        </p:tgtEl>
                                        <p:attrNameLst>
                                          <p:attrName>ppt_x</p:attrName>
                                        </p:attrNameLst>
                                      </p:cBhvr>
                                      <p:to>
                                        <p:strVal val="(0.5)"/>
                                      </p:to>
                                    </p:set>
                                    <p:anim from="(0.5)" to="(#ppt_x)" calcmode="lin" valueType="num">
                                      <p:cBhvr>
                                        <p:cTn id="112" dur="1230" accel="100000" fill="hold">
                                          <p:stCondLst>
                                            <p:cond delay="770"/>
                                          </p:stCondLst>
                                        </p:cTn>
                                        <p:tgtEl>
                                          <p:spTgt spid="14"/>
                                        </p:tgtEl>
                                        <p:attrNameLst>
                                          <p:attrName>ppt_x</p:attrName>
                                        </p:attrNameLst>
                                      </p:cBhvr>
                                    </p:anim>
                                    <p:set>
                                      <p:cBhvr>
                                        <p:cTn id="113" dur="770" fill="hold"/>
                                        <p:tgtEl>
                                          <p:spTgt spid="14"/>
                                        </p:tgtEl>
                                        <p:attrNameLst>
                                          <p:attrName>ppt_y</p:attrName>
                                        </p:attrNameLst>
                                      </p:cBhvr>
                                      <p:to>
                                        <p:strVal val="(#ppt_y+0.4)"/>
                                      </p:to>
                                    </p:set>
                                    <p:anim from="(#ppt_y+0.4)" to="(#ppt_y)" calcmode="lin" valueType="num">
                                      <p:cBhvr>
                                        <p:cTn id="114"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7" grpId="0" animBg="1"/>
      <p:bldP spid="8" grpId="0" animBg="1"/>
      <p:bldP spid="9" grpId="0" animBg="1"/>
      <p:bldP spid="10" grpId="0" animBg="1"/>
      <p:bldP spid="11"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ghiyasvand\Desktop\png\يبفurl.pn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2286000" y="1981200"/>
            <a:ext cx="4142478" cy="4114800"/>
          </a:xfrm>
          <a:prstGeom prst="rect">
            <a:avLst/>
          </a:prstGeom>
          <a:noFill/>
        </p:spPr>
      </p:pic>
      <p:sp>
        <p:nvSpPr>
          <p:cNvPr id="3" name="Content Placeholder 2"/>
          <p:cNvSpPr>
            <a:spLocks noGrp="1"/>
          </p:cNvSpPr>
          <p:nvPr>
            <p:ph idx="1"/>
          </p:nvPr>
        </p:nvSpPr>
        <p:spPr>
          <a:xfrm>
            <a:off x="457200" y="1600201"/>
            <a:ext cx="8229600" cy="2209800"/>
          </a:xfrm>
        </p:spPr>
        <p:style>
          <a:lnRef idx="1">
            <a:schemeClr val="accent6"/>
          </a:lnRef>
          <a:fillRef idx="2">
            <a:schemeClr val="accent6"/>
          </a:fillRef>
          <a:effectRef idx="1">
            <a:schemeClr val="accent6"/>
          </a:effectRef>
          <a:fontRef idx="minor">
            <a:schemeClr val="dk1"/>
          </a:fontRef>
        </p:style>
        <p:txBody>
          <a:bodyPr/>
          <a:lstStyle/>
          <a:p>
            <a:pPr lvl="1" algn="r" rtl="1"/>
            <a:endParaRPr lang="fa-IR" dirty="0" smtClean="0">
              <a:cs typeface="B Traffic" pitchFamily="2" charset="-78"/>
            </a:endParaRPr>
          </a:p>
          <a:p>
            <a:pPr lvl="1" algn="r" rtl="1"/>
            <a:r>
              <a:rPr lang="fa-IR" dirty="0" smtClean="0">
                <a:cs typeface="B Traffic" pitchFamily="2" charset="-78"/>
              </a:rPr>
              <a:t>در لغت به معنای بازداشتن و منع کردن است.</a:t>
            </a:r>
            <a:endParaRPr lang="en-US" dirty="0" smtClean="0">
              <a:cs typeface="B Traffic" pitchFamily="2" charset="-78"/>
            </a:endParaRPr>
          </a:p>
          <a:p>
            <a:pPr lvl="1" algn="r" rtl="1"/>
            <a:r>
              <a:rPr lang="fa-IR" dirty="0" smtClean="0">
                <a:cs typeface="B Traffic" pitchFamily="2" charset="-78"/>
              </a:rPr>
              <a:t>در اصطلاح: قوه‌ای که انسان را از سایر حیوانات متمایز می‌کند. (قوه‌ی استدلال و شناخت حق از باطل)</a:t>
            </a:r>
            <a:endParaRPr lang="en-US" dirty="0">
              <a:cs typeface="B Traffic" pitchFamily="2" charset="-78"/>
            </a:endParaRPr>
          </a:p>
        </p:txBody>
      </p:sp>
      <p:sp>
        <p:nvSpPr>
          <p:cNvPr id="4" name="Title 1"/>
          <p:cNvSpPr txBox="1">
            <a:spLocks/>
          </p:cNvSpPr>
          <p:nvPr/>
        </p:nvSpPr>
        <p:spPr>
          <a:xfrm>
            <a:off x="428596" y="258809"/>
            <a:ext cx="8229600" cy="1143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lvl="0" algn="ctr">
              <a:spcBef>
                <a:spcPct val="0"/>
              </a:spcBef>
              <a:defRPr/>
            </a:pPr>
            <a:r>
              <a:rPr lang="fa-IR" sz="4400" dirty="0" smtClean="0">
                <a:cs typeface="B Homa" pitchFamily="2" charset="-78"/>
              </a:rPr>
              <a:t>ب)عقل و جایگاه آن در شناخت دین</a:t>
            </a:r>
            <a:endParaRPr kumimoji="0" lang="en-US" sz="4400" b="0" i="0" u="none" strike="noStrike" kern="1200" cap="none" spc="0" normalizeH="0" baseline="0" noProof="0" dirty="0">
              <a:ln>
                <a:noFill/>
              </a:ln>
              <a:solidFill>
                <a:schemeClr val="dk1"/>
              </a:solidFill>
              <a:effectLst/>
              <a:uLnTx/>
              <a:uFillTx/>
              <a:latin typeface="+mn-lt"/>
              <a:ea typeface="+mn-ea"/>
              <a:cs typeface="B Mitra" pitchFamily="2" charset="-78"/>
            </a:endParaRPr>
          </a:p>
        </p:txBody>
      </p:sp>
      <p:pic>
        <p:nvPicPr>
          <p:cNvPr id="5" name="Picture 2" descr="C:\Users\satari\Desktop\انديشه 1 عكسها\png\bote3.png"/>
          <p:cNvPicPr>
            <a:picLocks noChangeAspect="1" noChangeArrowheads="1"/>
          </p:cNvPicPr>
          <p:nvPr/>
        </p:nvPicPr>
        <p:blipFill>
          <a:blip r:embed="rId3" cstate="print"/>
          <a:srcRect/>
          <a:stretch>
            <a:fillRect/>
          </a:stretch>
        </p:blipFill>
        <p:spPr bwMode="auto">
          <a:xfrm rot="20912765">
            <a:off x="122557" y="189982"/>
            <a:ext cx="878409" cy="1322431"/>
          </a:xfrm>
          <a:prstGeom prst="rect">
            <a:avLst/>
          </a:prstGeom>
          <a:noFill/>
        </p:spPr>
      </p:pic>
      <p:pic>
        <p:nvPicPr>
          <p:cNvPr id="24578" name="Picture 2" descr="C:\Users\sattari\Desktop\00014921.jpg"/>
          <p:cNvPicPr>
            <a:picLocks noChangeAspect="1" noChangeArrowheads="1"/>
          </p:cNvPicPr>
          <p:nvPr/>
        </p:nvPicPr>
        <p:blipFill>
          <a:blip r:embed="rId4" cstate="print"/>
          <a:srcRect/>
          <a:stretch>
            <a:fillRect/>
          </a:stretch>
        </p:blipFill>
        <p:spPr bwMode="auto">
          <a:xfrm>
            <a:off x="228600" y="3048000"/>
            <a:ext cx="3962400" cy="3597442"/>
          </a:xfrm>
          <a:prstGeom prst="rect">
            <a:avLst/>
          </a:prstGeom>
        </p:spPr>
        <p:style>
          <a:lnRef idx="2">
            <a:schemeClr val="accent3"/>
          </a:lnRef>
          <a:fillRef idx="1">
            <a:schemeClr val="lt1"/>
          </a:fillRef>
          <a:effectRef idx="0">
            <a:schemeClr val="accent3"/>
          </a:effectRef>
          <a:fontRef idx="minor">
            <a:schemeClr val="dk1"/>
          </a:fontRef>
        </p:style>
      </p:pic>
      <p:pic>
        <p:nvPicPr>
          <p:cNvPr id="24579" name="Picture 3" descr="C:\Users\sattari\Desktop\انديشه2 و 1 عكسها\New folder (2)\New folder\2\45\موسي\so\url.png"/>
          <p:cNvPicPr>
            <a:picLocks noChangeAspect="1" noChangeArrowheads="1"/>
          </p:cNvPicPr>
          <p:nvPr/>
        </p:nvPicPr>
        <p:blipFill>
          <a:blip r:embed="rId5" cstate="print"/>
          <a:srcRect/>
          <a:stretch>
            <a:fillRect/>
          </a:stretch>
        </p:blipFill>
        <p:spPr bwMode="auto">
          <a:xfrm>
            <a:off x="4648200" y="3810000"/>
            <a:ext cx="4038600" cy="2799633"/>
          </a:xfrm>
          <a:prstGeom prst="rect">
            <a:avLst/>
          </a:prstGeom>
          <a:noFill/>
        </p:spPr>
      </p:pic>
      <p:sp>
        <p:nvSpPr>
          <p:cNvPr id="9" name="Title 1"/>
          <p:cNvSpPr txBox="1">
            <a:spLocks/>
          </p:cNvSpPr>
          <p:nvPr/>
        </p:nvSpPr>
        <p:spPr>
          <a:xfrm>
            <a:off x="4800600" y="1447800"/>
            <a:ext cx="3886200" cy="68580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lnSpcReduction="10000"/>
          </a:bodyPr>
          <a:lstStyle/>
          <a:p>
            <a:pPr algn="ctr" rtl="1"/>
            <a:r>
              <a:rPr lang="fa-IR" sz="4000" dirty="0" smtClean="0">
                <a:cs typeface="B Traffic" pitchFamily="2" charset="-78"/>
              </a:rPr>
              <a:t>تعریف عقل:</a:t>
            </a:r>
          </a:p>
        </p:txBody>
      </p:sp>
      <p:pic>
        <p:nvPicPr>
          <p:cNvPr id="10" name="Picture 3" descr="C:\Users\satari\Desktop\انديشه 1 عكسها\png\AN071TR.PNG"/>
          <p:cNvPicPr>
            <a:picLocks noChangeAspect="1" noChangeArrowheads="1"/>
          </p:cNvPicPr>
          <p:nvPr/>
        </p:nvPicPr>
        <p:blipFill>
          <a:blip r:embed="rId6" cstate="print"/>
          <a:srcRect/>
          <a:stretch>
            <a:fillRect/>
          </a:stretch>
        </p:blipFill>
        <p:spPr bwMode="auto">
          <a:xfrm>
            <a:off x="7877214" y="1519238"/>
            <a:ext cx="657186" cy="552926"/>
          </a:xfrm>
          <a:prstGeom prst="rect">
            <a:avLst/>
          </a:prstGeom>
          <a:noFill/>
        </p:spPr>
      </p:pic>
      <p:pic>
        <p:nvPicPr>
          <p:cNvPr id="6" name="Picture 2" descr="C:\Users\satari\Desktop\انديشه 1 عكسها\png\bote3.png"/>
          <p:cNvPicPr>
            <a:picLocks noChangeAspect="1" noChangeArrowheads="1"/>
          </p:cNvPicPr>
          <p:nvPr/>
        </p:nvPicPr>
        <p:blipFill>
          <a:blip r:embed="rId3" cstate="print"/>
          <a:srcRect/>
          <a:stretch>
            <a:fillRect/>
          </a:stretch>
        </p:blipFill>
        <p:spPr bwMode="auto">
          <a:xfrm rot="10248484">
            <a:off x="8106240" y="137869"/>
            <a:ext cx="878409" cy="13224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p:cTn id="17" dur="1000" fill="hold"/>
                                        <p:tgtEl>
                                          <p:spTgt spid="3">
                                            <p:bg/>
                                          </p:spTgt>
                                        </p:tgtEl>
                                        <p:attrNameLst>
                                          <p:attrName>ppt_x</p:attrName>
                                        </p:attrNameLst>
                                      </p:cBhvr>
                                      <p:tavLst>
                                        <p:tav tm="0">
                                          <p:val>
                                            <p:strVal val="#ppt_x-.2"/>
                                          </p:val>
                                        </p:tav>
                                        <p:tav tm="100000">
                                          <p:val>
                                            <p:strVal val="#ppt_x"/>
                                          </p:val>
                                        </p:tav>
                                      </p:tavLst>
                                    </p:anim>
                                    <p:anim calcmode="lin" valueType="num">
                                      <p:cBhvr>
                                        <p:cTn id="1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bg/>
                                          </p:spTgt>
                                        </p:tgtEl>
                                      </p:cBhvr>
                                    </p:animEffect>
                                  </p:childTnLst>
                                </p:cTn>
                              </p:par>
                              <p:par>
                                <p:cTn id="20" presetID="8" presetClass="emph" presetSubtype="0" fill="hold" nodeType="withEffect">
                                  <p:stCondLst>
                                    <p:cond delay="0"/>
                                  </p:stCondLst>
                                  <p:childTnLst>
                                    <p:animRot by="21600000">
                                      <p:cBhvr>
                                        <p:cTn id="21" dur="1000" fill="hold"/>
                                        <p:tgtEl>
                                          <p:spTgt spid="8"/>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nodeType="clickEffect">
                                  <p:stCondLst>
                                    <p:cond delay="0"/>
                                  </p:stCondLst>
                                  <p:childTnLst>
                                    <p:set>
                                      <p:cBhvr>
                                        <p:cTn id="25" dur="1" fill="hold">
                                          <p:stCondLst>
                                            <p:cond delay="0"/>
                                          </p:stCondLst>
                                        </p:cTn>
                                        <p:tgtEl>
                                          <p:spTgt spid="24578"/>
                                        </p:tgtEl>
                                        <p:attrNameLst>
                                          <p:attrName>style.visibility</p:attrName>
                                        </p:attrNameLst>
                                      </p:cBhvr>
                                      <p:to>
                                        <p:strVal val="visible"/>
                                      </p:to>
                                    </p:set>
                                    <p:anim calcmode="lin" valueType="num">
                                      <p:cBhvr>
                                        <p:cTn id="26" dur="500" fill="hold"/>
                                        <p:tgtEl>
                                          <p:spTgt spid="24578"/>
                                        </p:tgtEl>
                                        <p:attrNameLst>
                                          <p:attrName>ppt_w</p:attrName>
                                        </p:attrNameLst>
                                      </p:cBhvr>
                                      <p:tavLst>
                                        <p:tav tm="0">
                                          <p:val>
                                            <p:strVal val="#ppt_w*2.5"/>
                                          </p:val>
                                        </p:tav>
                                        <p:tav tm="100000">
                                          <p:val>
                                            <p:strVal val="#ppt_w"/>
                                          </p:val>
                                        </p:tav>
                                      </p:tavLst>
                                    </p:anim>
                                    <p:anim calcmode="lin" valueType="num">
                                      <p:cBhvr>
                                        <p:cTn id="27" dur="500" fill="hold"/>
                                        <p:tgtEl>
                                          <p:spTgt spid="24578"/>
                                        </p:tgtEl>
                                        <p:attrNameLst>
                                          <p:attrName>ppt_h</p:attrName>
                                        </p:attrNameLst>
                                      </p:cBhvr>
                                      <p:tavLst>
                                        <p:tav tm="0">
                                          <p:val>
                                            <p:strVal val="#ppt_h*0.01"/>
                                          </p:val>
                                        </p:tav>
                                        <p:tav tm="100000">
                                          <p:val>
                                            <p:strVal val="#ppt_h"/>
                                          </p:val>
                                        </p:tav>
                                      </p:tavLst>
                                    </p:anim>
                                    <p:anim calcmode="lin" valueType="num">
                                      <p:cBhvr>
                                        <p:cTn id="28" dur="500" fill="hold"/>
                                        <p:tgtEl>
                                          <p:spTgt spid="24578"/>
                                        </p:tgtEl>
                                        <p:attrNameLst>
                                          <p:attrName>ppt_x</p:attrName>
                                        </p:attrNameLst>
                                      </p:cBhvr>
                                      <p:tavLst>
                                        <p:tav tm="0">
                                          <p:val>
                                            <p:strVal val="#ppt_x"/>
                                          </p:val>
                                        </p:tav>
                                        <p:tav tm="100000">
                                          <p:val>
                                            <p:strVal val="#ppt_x"/>
                                          </p:val>
                                        </p:tav>
                                      </p:tavLst>
                                    </p:anim>
                                    <p:anim calcmode="lin" valueType="num">
                                      <p:cBhvr>
                                        <p:cTn id="29" dur="500" fill="hold"/>
                                        <p:tgtEl>
                                          <p:spTgt spid="24578"/>
                                        </p:tgtEl>
                                        <p:attrNameLst>
                                          <p:attrName>ppt_y</p:attrName>
                                        </p:attrNameLst>
                                      </p:cBhvr>
                                      <p:tavLst>
                                        <p:tav tm="0">
                                          <p:val>
                                            <p:strVal val="#ppt_h+1"/>
                                          </p:val>
                                        </p:tav>
                                        <p:tav tm="100000">
                                          <p:val>
                                            <p:strVal val="#ppt_y"/>
                                          </p:val>
                                        </p:tav>
                                      </p:tavLst>
                                    </p:anim>
                                    <p:animEffect transition="in" filter="fade">
                                      <p:cBhvr>
                                        <p:cTn id="30" dur="500"/>
                                        <p:tgtEl>
                                          <p:spTgt spid="2457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24579"/>
                                        </p:tgtEl>
                                        <p:attrNameLst>
                                          <p:attrName>style.visibility</p:attrName>
                                        </p:attrNameLst>
                                      </p:cBhvr>
                                      <p:to>
                                        <p:strVal val="visible"/>
                                      </p:to>
                                    </p:set>
                                    <p:anim calcmode="lin" valueType="num">
                                      <p:cBhvr>
                                        <p:cTn id="42" dur="500" fill="hold"/>
                                        <p:tgtEl>
                                          <p:spTgt spid="24579"/>
                                        </p:tgtEl>
                                        <p:attrNameLst>
                                          <p:attrName>ppt_w</p:attrName>
                                        </p:attrNameLst>
                                      </p:cBhvr>
                                      <p:tavLst>
                                        <p:tav tm="0">
                                          <p:val>
                                            <p:fltVal val="0"/>
                                          </p:val>
                                        </p:tav>
                                        <p:tav tm="100000">
                                          <p:val>
                                            <p:strVal val="#ppt_w"/>
                                          </p:val>
                                        </p:tav>
                                      </p:tavLst>
                                    </p:anim>
                                    <p:anim calcmode="lin" valueType="num">
                                      <p:cBhvr>
                                        <p:cTn id="43" dur="500" fill="hold"/>
                                        <p:tgtEl>
                                          <p:spTgt spid="24579"/>
                                        </p:tgtEl>
                                        <p:attrNameLst>
                                          <p:attrName>ppt_h</p:attrName>
                                        </p:attrNameLst>
                                      </p:cBhvr>
                                      <p:tavLst>
                                        <p:tav tm="0">
                                          <p:val>
                                            <p:fltVal val="0"/>
                                          </p:val>
                                        </p:tav>
                                        <p:tav tm="100000">
                                          <p:val>
                                            <p:strVal val="#ppt_h"/>
                                          </p:val>
                                        </p:tav>
                                      </p:tavLst>
                                    </p:anim>
                                    <p:anim calcmode="lin" valueType="num">
                                      <p:cBhvr>
                                        <p:cTn id="44" dur="500" fill="hold"/>
                                        <p:tgtEl>
                                          <p:spTgt spid="24579"/>
                                        </p:tgtEl>
                                        <p:attrNameLst>
                                          <p:attrName>style.rotation</p:attrName>
                                        </p:attrNameLst>
                                      </p:cBhvr>
                                      <p:tavLst>
                                        <p:tav tm="0">
                                          <p:val>
                                            <p:fltVal val="360"/>
                                          </p:val>
                                        </p:tav>
                                        <p:tav tm="100000">
                                          <p:val>
                                            <p:fltVal val="0"/>
                                          </p:val>
                                        </p:tav>
                                      </p:tavLst>
                                    </p:anim>
                                    <p:animEffect transition="in" filter="fade">
                                      <p:cBhvr>
                                        <p:cTn id="45" dur="500"/>
                                        <p:tgtEl>
                                          <p:spTgt spid="24579"/>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p:cTn id="50"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3886200" y="1676400"/>
            <a:ext cx="4142478" cy="4114800"/>
          </a:xfrm>
          <a:prstGeom prst="rect">
            <a:avLst/>
          </a:prstGeom>
          <a:noFill/>
        </p:spPr>
      </p:pic>
      <p:sp>
        <p:nvSpPr>
          <p:cNvPr id="3" name="Content Placeholder 2"/>
          <p:cNvSpPr>
            <a:spLocks noGrp="1"/>
          </p:cNvSpPr>
          <p:nvPr>
            <p:ph idx="1"/>
          </p:nvPr>
        </p:nvSpPr>
        <p:spPr>
          <a:xfrm>
            <a:off x="685800" y="3581400"/>
            <a:ext cx="8229600" cy="3124200"/>
          </a:xfrm>
        </p:spPr>
        <p:style>
          <a:lnRef idx="1">
            <a:schemeClr val="accent3"/>
          </a:lnRef>
          <a:fillRef idx="2">
            <a:schemeClr val="accent3"/>
          </a:fillRef>
          <a:effectRef idx="1">
            <a:schemeClr val="accent3"/>
          </a:effectRef>
          <a:fontRef idx="minor">
            <a:schemeClr val="dk1"/>
          </a:fontRef>
        </p:style>
        <p:txBody>
          <a:bodyPr>
            <a:normAutofit fontScale="92500"/>
          </a:bodyPr>
          <a:lstStyle/>
          <a:p>
            <a:pPr algn="r" rtl="1"/>
            <a:r>
              <a:rPr lang="fa-IR" dirty="0" smtClean="0">
                <a:cs typeface="B Traffic" pitchFamily="2" charset="-78"/>
              </a:rPr>
              <a:t>عقل نظری:</a:t>
            </a:r>
          </a:p>
          <a:p>
            <a:pPr lvl="1" algn="r" rtl="1"/>
            <a:r>
              <a:rPr lang="fa-IR" dirty="0" smtClean="0">
                <a:cs typeface="B Traffic" pitchFamily="2" charset="-78"/>
              </a:rPr>
              <a:t>عقل اموری را درک کند که مستقیماً مقتضی تأثیر در مقام عمل نباشد. مانند محال بودن اجتماع تناقض و متغیر بودن جهان.</a:t>
            </a:r>
            <a:endParaRPr lang="en-US" dirty="0" smtClean="0">
              <a:cs typeface="B Traffic" pitchFamily="2" charset="-78"/>
            </a:endParaRPr>
          </a:p>
          <a:p>
            <a:pPr algn="r" rtl="1"/>
            <a:r>
              <a:rPr lang="fa-IR" dirty="0" smtClean="0">
                <a:cs typeface="B Traffic" pitchFamily="2" charset="-78"/>
              </a:rPr>
              <a:t>عقل عملی:</a:t>
            </a:r>
          </a:p>
          <a:p>
            <a:pPr lvl="1" algn="r" rtl="1"/>
            <a:r>
              <a:rPr lang="fa-IR" dirty="0" smtClean="0">
                <a:cs typeface="B Traffic" pitchFamily="2" charset="-78"/>
              </a:rPr>
              <a:t>عقل، اموری را در عمل درک کند. مثل خوبی عدالت و بدی ظلم.</a:t>
            </a:r>
            <a:endParaRPr lang="en-US" dirty="0" smtClean="0">
              <a:cs typeface="B Traffic" pitchFamily="2" charset="-78"/>
            </a:endParaRPr>
          </a:p>
          <a:p>
            <a:pPr algn="r"/>
            <a:endParaRPr lang="en-US" dirty="0">
              <a:cs typeface="B Traffic" pitchFamily="2" charset="-78"/>
            </a:endParaRPr>
          </a:p>
        </p:txBody>
      </p:sp>
      <p:sp>
        <p:nvSpPr>
          <p:cNvPr id="4" name="Title 1"/>
          <p:cNvSpPr txBox="1">
            <a:spLocks/>
          </p:cNvSpPr>
          <p:nvPr/>
        </p:nvSpPr>
        <p:spPr>
          <a:xfrm>
            <a:off x="6172200" y="457200"/>
            <a:ext cx="2343150" cy="1143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20000"/>
          </a:bodyPr>
          <a:lstStyle/>
          <a:p>
            <a:pPr lvl="0" algn="ctr" rtl="1">
              <a:spcBef>
                <a:spcPct val="0"/>
              </a:spcBef>
            </a:pPr>
            <a:r>
              <a:rPr lang="fa-IR" sz="4400" dirty="0" smtClean="0">
                <a:cs typeface="B Homa" pitchFamily="2" charset="-78"/>
              </a:rPr>
              <a:t>تقسیمات عقل</a:t>
            </a:r>
            <a:endParaRPr kumimoji="0" lang="en-US" sz="4400" b="0" i="0" u="none" strike="noStrike" kern="1200" cap="none" spc="0" normalizeH="0" baseline="0" noProof="0" dirty="0">
              <a:ln>
                <a:noFill/>
              </a:ln>
              <a:solidFill>
                <a:schemeClr val="accent5">
                  <a:lumMod val="50000"/>
                </a:schemeClr>
              </a:solidFill>
              <a:effectLst/>
              <a:uLnTx/>
              <a:uFillTx/>
              <a:latin typeface="+mn-lt"/>
              <a:ea typeface="+mn-ea"/>
              <a:cs typeface="B Homa" pitchFamily="2" charset="-78"/>
            </a:endParaRPr>
          </a:p>
        </p:txBody>
      </p:sp>
      <p:pic>
        <p:nvPicPr>
          <p:cNvPr id="6" name="Picture 2" descr="G:\ghiasvand\Nahad\Ghiasvand\ax\اسلیمی\bote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924800" y="228600"/>
            <a:ext cx="10123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sattari\Desktop\انديشه2 و 1 عكسها\New folder (2)\New folder\2\45\موسي\174879.jpg"/>
          <p:cNvPicPr>
            <a:picLocks noChangeAspect="1" noChangeArrowheads="1"/>
          </p:cNvPicPr>
          <p:nvPr/>
        </p:nvPicPr>
        <p:blipFill>
          <a:blip r:embed="rId4" cstate="print"/>
          <a:srcRect/>
          <a:stretch>
            <a:fillRect/>
          </a:stretch>
        </p:blipFill>
        <p:spPr bwMode="auto">
          <a:xfrm>
            <a:off x="0" y="0"/>
            <a:ext cx="5726907" cy="3817938"/>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bg/>
                                          </p:spTgt>
                                        </p:tgtEl>
                                        <p:attrNameLst>
                                          <p:attrName>ppt_y</p:attrName>
                                        </p:attrNameLst>
                                      </p:cBhvr>
                                      <p:tavLst>
                                        <p:tav tm="0">
                                          <p:val>
                                            <p:strVal val="#ppt_y"/>
                                          </p:val>
                                        </p:tav>
                                        <p:tav tm="100000">
                                          <p:val>
                                            <p:strVal val="#ppt_y"/>
                                          </p:val>
                                        </p:tav>
                                      </p:tavLst>
                                    </p:anim>
                                  </p:childTnLst>
                                </p:cTn>
                              </p:par>
                              <p:par>
                                <p:cTn id="11" presetID="8" presetClass="emph" presetSubtype="0" fill="hold" nodeType="withEffect">
                                  <p:stCondLst>
                                    <p:cond delay="0"/>
                                  </p:stCondLst>
                                  <p:childTnLst>
                                    <p:animRot by="21600000">
                                      <p:cBhvr>
                                        <p:cTn id="12" dur="1000" fill="hold"/>
                                        <p:tgtEl>
                                          <p:spTgt spid="8"/>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603"/>
                                        </p:tgtEl>
                                        <p:attrNameLst>
                                          <p:attrName>style.visibility</p:attrName>
                                        </p:attrNameLst>
                                      </p:cBhvr>
                                      <p:to>
                                        <p:strVal val="visible"/>
                                      </p:to>
                                    </p:set>
                                    <p:animEffect transition="in" filter="fade">
                                      <p:cBhvr>
                                        <p:cTn id="25" dur="2000"/>
                                        <p:tgtEl>
                                          <p:spTgt spid="25603"/>
                                        </p:tgtEl>
                                      </p:cBhvr>
                                    </p:animEffect>
                                  </p:childTnLst>
                                </p:cTn>
                              </p:par>
                              <p:par>
                                <p:cTn id="26" presetID="39" presetClass="entr" presetSubtype="0" accel="10000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3">
                                            <p:txEl>
                                              <p:pRg st="2" end="2"/>
                                            </p:txEl>
                                          </p:spTgt>
                                        </p:tgtEl>
                                        <p:attrNameLst>
                                          <p:attrName>ppt_y</p:attrName>
                                        </p:attrNameLst>
                                      </p:cBhvr>
                                      <p:tavLst>
                                        <p:tav tm="0">
                                          <p:val>
                                            <p:strVal val="#ppt_y"/>
                                          </p:val>
                                        </p:tav>
                                        <p:tav tm="100000">
                                          <p:val>
                                            <p:strVal val="#ppt_y"/>
                                          </p:val>
                                        </p:tav>
                                      </p:tavLst>
                                    </p:anim>
                                  </p:childTnLst>
                                </p:cTn>
                              </p:par>
                              <p:par>
                                <p:cTn id="40" presetID="39" presetClass="entr" presetSubtype="0" accel="100000" fill="hold" grpId="0"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sattari\Desktop\انديشه2 و 1 عكسها\xfb\FGYVUOL.jpg"/>
          <p:cNvPicPr>
            <a:picLocks noChangeAspect="1" noChangeArrowheads="1"/>
          </p:cNvPicPr>
          <p:nvPr/>
        </p:nvPicPr>
        <p:blipFill>
          <a:blip r:embed="rId2" cstate="print"/>
          <a:srcRect l="5556" r="11101"/>
          <a:stretch>
            <a:fillRect/>
          </a:stretch>
        </p:blipFill>
        <p:spPr bwMode="auto">
          <a:xfrm>
            <a:off x="-76200" y="0"/>
            <a:ext cx="9144000" cy="6858000"/>
          </a:xfrm>
          <a:prstGeom prst="rect">
            <a:avLst/>
          </a:prstGeom>
        </p:spPr>
        <p:style>
          <a:lnRef idx="1">
            <a:schemeClr val="accent2"/>
          </a:lnRef>
          <a:fillRef idx="2">
            <a:schemeClr val="accent2"/>
          </a:fillRef>
          <a:effectRef idx="1">
            <a:schemeClr val="accent2"/>
          </a:effectRef>
          <a:fontRef idx="minor">
            <a:schemeClr val="dk1"/>
          </a:fontRef>
        </p:style>
      </p:pic>
      <p:sp>
        <p:nvSpPr>
          <p:cNvPr id="2" name="Title 1"/>
          <p:cNvSpPr>
            <a:spLocks noGrp="1"/>
          </p:cNvSpPr>
          <p:nvPr>
            <p:ph type="title"/>
          </p:nvPr>
        </p:nvSpPr>
        <p:spPr>
          <a:xfrm>
            <a:off x="4876800" y="-457200"/>
            <a:ext cx="4267200" cy="4495800"/>
          </a:xfrm>
        </p:spPr>
        <p:txBody>
          <a:bodyPr>
            <a:noAutofit/>
          </a:bodyPr>
          <a:lstStyle/>
          <a:p>
            <a:pPr algn="r" rtl="1"/>
            <a:r>
              <a:rPr lang="fa-IR" sz="2700" dirty="0" smtClean="0">
                <a:solidFill>
                  <a:srgbClr val="FFC000"/>
                </a:solidFill>
                <a:cs typeface="B Traffic" pitchFamily="2" charset="-78"/>
              </a:rPr>
              <a:t/>
            </a:r>
            <a:br>
              <a:rPr lang="fa-IR" sz="2700" dirty="0" smtClean="0">
                <a:solidFill>
                  <a:srgbClr val="FFC000"/>
                </a:solidFill>
                <a:cs typeface="B Traffic" pitchFamily="2" charset="-78"/>
              </a:rPr>
            </a:br>
            <a:r>
              <a:rPr lang="fa-IR" sz="2700" dirty="0" smtClean="0">
                <a:solidFill>
                  <a:srgbClr val="FFC000"/>
                </a:solidFill>
                <a:cs typeface="B Traffic" pitchFamily="2" charset="-78"/>
              </a:rPr>
              <a:t>حجیت عقل:</a:t>
            </a:r>
            <a:r>
              <a:rPr lang="en-US" sz="2700" dirty="0" smtClean="0">
                <a:solidFill>
                  <a:srgbClr val="FFC000"/>
                </a:solidFill>
                <a:cs typeface="B Traffic" pitchFamily="2" charset="-78"/>
              </a:rPr>
              <a:t/>
            </a:r>
            <a:br>
              <a:rPr lang="en-US" sz="2700" dirty="0" smtClean="0">
                <a:solidFill>
                  <a:srgbClr val="FFC000"/>
                </a:solidFill>
                <a:cs typeface="B Traffic" pitchFamily="2" charset="-78"/>
              </a:rPr>
            </a:br>
            <a:r>
              <a:rPr lang="fa-IR" sz="2700" dirty="0" smtClean="0">
                <a:solidFill>
                  <a:schemeClr val="bg1"/>
                </a:solidFill>
                <a:cs typeface="B Traffic" pitchFamily="2" charset="-78"/>
              </a:rPr>
              <a:t> </a:t>
            </a:r>
            <a:r>
              <a:rPr lang="fa-IR" sz="2700" dirty="0" smtClean="0">
                <a:solidFill>
                  <a:srgbClr val="7030A0"/>
                </a:solidFill>
                <a:cs typeface="B Traffic" pitchFamily="2" charset="-78"/>
              </a:rPr>
              <a:t>ذاتی است و لزومی ندارد حجیت خود را از منبع دیگری بگیرد.</a:t>
            </a:r>
            <a:br>
              <a:rPr lang="fa-IR" sz="2700" dirty="0" smtClean="0">
                <a:solidFill>
                  <a:srgbClr val="7030A0"/>
                </a:solidFill>
                <a:cs typeface="B Traffic" pitchFamily="2" charset="-78"/>
              </a:rPr>
            </a:br>
            <a:r>
              <a:rPr lang="fa-IR" sz="2700" dirty="0" smtClean="0">
                <a:solidFill>
                  <a:srgbClr val="7030A0"/>
                </a:solidFill>
                <a:cs typeface="B Traffic" pitchFamily="2" charset="-78"/>
              </a:rPr>
              <a:t>درک حجت‌های دیگر به‌وسیله‌ی عقل است. </a:t>
            </a:r>
            <a:br>
              <a:rPr lang="fa-IR" sz="2700" dirty="0" smtClean="0">
                <a:solidFill>
                  <a:srgbClr val="7030A0"/>
                </a:solidFill>
                <a:cs typeface="B Traffic" pitchFamily="2" charset="-78"/>
              </a:rPr>
            </a:br>
            <a:r>
              <a:rPr lang="fa-IR" sz="2700" dirty="0" smtClean="0">
                <a:solidFill>
                  <a:srgbClr val="7030A0"/>
                </a:solidFill>
                <a:cs typeface="B Traffic" pitchFamily="2" charset="-78"/>
              </a:rPr>
              <a:t>عقل جدای از دین می‌تواند حسن و قبح پاره‌ای مسائل را درک کند.</a:t>
            </a:r>
            <a:br>
              <a:rPr lang="fa-IR" sz="2700" dirty="0" smtClean="0">
                <a:solidFill>
                  <a:srgbClr val="7030A0"/>
                </a:solidFill>
                <a:cs typeface="B Traffic" pitchFamily="2" charset="-78"/>
              </a:rPr>
            </a:br>
            <a:r>
              <a:rPr lang="fa-IR" sz="2700" dirty="0" smtClean="0">
                <a:solidFill>
                  <a:srgbClr val="7030A0"/>
                </a:solidFill>
                <a:cs typeface="B Traffic" pitchFamily="2" charset="-78"/>
              </a:rPr>
              <a:t>حجیت ذاتی عقل مربوط به احکام بدیهی است و نه غیریقینی.</a:t>
            </a:r>
            <a:endParaRPr lang="en-US" sz="2700" dirty="0">
              <a:solidFill>
                <a:srgbClr val="7030A0"/>
              </a:solidFill>
            </a:endParaRPr>
          </a:p>
        </p:txBody>
      </p:sp>
      <p:sp>
        <p:nvSpPr>
          <p:cNvPr id="4" name="Title 1"/>
          <p:cNvSpPr txBox="1">
            <a:spLocks/>
          </p:cNvSpPr>
          <p:nvPr/>
        </p:nvSpPr>
        <p:spPr>
          <a:xfrm>
            <a:off x="0" y="3657600"/>
            <a:ext cx="2971800" cy="3048000"/>
          </a:xfrm>
          <a:prstGeom prst="rect">
            <a:avLst/>
          </a:prstGeom>
        </p:spPr>
        <p:txBody>
          <a:bodyPr vert="horz" lIns="91440" tIns="45720" rIns="91440" bIns="45720" rtlCol="0" anchor="ctr">
            <a:noAutofit/>
          </a:bodyPr>
          <a:lstStyle/>
          <a:p>
            <a:pPr marL="0" marR="0" lvl="0" indent="0" algn="just"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solidFill>
                  <a:srgbClr val="7030A0"/>
                </a:solidFill>
                <a:effectLst/>
                <a:uLnTx/>
                <a:uFillTx/>
                <a:latin typeface="+mj-lt"/>
                <a:ea typeface="+mj-ea"/>
                <a:cs typeface="B Traffic" pitchFamily="2" charset="-78"/>
              </a:rPr>
              <a:t>عالمان</a:t>
            </a:r>
            <a:r>
              <a:rPr kumimoji="0" lang="fa-IR" sz="2800" b="0" i="0" u="none" strike="noStrike" kern="1200" cap="none" spc="0" normalizeH="0" noProof="0" dirty="0" smtClean="0">
                <a:ln>
                  <a:noFill/>
                </a:ln>
                <a:solidFill>
                  <a:srgbClr val="7030A0"/>
                </a:solidFill>
                <a:effectLst/>
                <a:uLnTx/>
                <a:uFillTx/>
                <a:latin typeface="+mj-lt"/>
                <a:ea typeface="+mj-ea"/>
                <a:cs typeface="B Traffic" pitchFamily="2" charset="-78"/>
              </a:rPr>
              <a:t> شیعه برخلاف اشاعره، به حسن و قبح ذاتی اشیاء معتقدند، در غیر این صورت شرع و دین هم ثابت نمی‌شود.</a:t>
            </a:r>
            <a:endParaRPr kumimoji="0" lang="en-US" sz="2800" b="0" i="0" u="none" strike="noStrike" kern="1200" cap="none" spc="0" normalizeH="0" baseline="0" noProof="0" dirty="0">
              <a:ln>
                <a:noFill/>
              </a:ln>
              <a:solidFill>
                <a:srgbClr val="7030A0"/>
              </a:solidFill>
              <a:effectLst/>
              <a:uLnTx/>
              <a:uFillTx/>
              <a:latin typeface="+mj-lt"/>
              <a:ea typeface="+mj-ea"/>
              <a:cs typeface="B Traffic"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7" y="16932"/>
            <a:ext cx="1667093" cy="17893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2400" y="304800"/>
            <a:ext cx="8839200" cy="64008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a:bodyPr>
          <a:lstStyle/>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fa-IR" sz="2800" b="0" i="0" u="none" strike="noStrike" kern="1200" cap="none" spc="0" normalizeH="0" baseline="0" noProof="0" dirty="0" smtClean="0">
              <a:ln>
                <a:noFill/>
              </a:ln>
              <a:solidFill>
                <a:schemeClr val="dk1"/>
              </a:solidFill>
              <a:effectLst/>
              <a:uLnTx/>
              <a:uFillTx/>
              <a:latin typeface="+mn-lt"/>
              <a:ea typeface="+mn-ea"/>
              <a:cs typeface="B Traffic" pitchFamily="2" charset="-78"/>
            </a:endParaRPr>
          </a:p>
          <a:p>
            <a:pPr marL="742950" marR="0" lvl="1" indent="-285750" algn="r" defTabSz="914400" rtl="1" eaLnBrk="1" fontAlgn="auto" latinLnBrk="0" hangingPunct="1">
              <a:lnSpc>
                <a:spcPct val="100000"/>
              </a:lnSpc>
              <a:spcBef>
                <a:spcPct val="20000"/>
              </a:spcBef>
              <a:spcAft>
                <a:spcPts val="0"/>
              </a:spcAft>
              <a:buClrTx/>
              <a:buSzTx/>
              <a:tabLst/>
              <a:defRPr/>
            </a:pPr>
            <a:r>
              <a:rPr kumimoji="0" lang="fa-IR" sz="2800" b="0" i="0" u="none" strike="noStrike" kern="1200" cap="none" spc="0" normalizeH="0" baseline="0" noProof="0" dirty="0" smtClean="0">
                <a:ln>
                  <a:noFill/>
                </a:ln>
                <a:solidFill>
                  <a:schemeClr val="dk1"/>
                </a:solidFill>
                <a:effectLst/>
                <a:uLnTx/>
                <a:uFillTx/>
                <a:latin typeface="+mn-lt"/>
                <a:ea typeface="+mn-ea"/>
                <a:cs typeface="B Traffic" pitchFamily="2" charset="-78"/>
              </a:rPr>
              <a:t>                              در ساحت دین فعالیت عقلانی کارآمد نیست و باید به باورهای دینی ایمان آورد. </a:t>
            </a:r>
            <a:endParaRPr kumimoji="0" lang="en-US" sz="2800" b="0" i="0" u="none" strike="noStrike" kern="1200" cap="none" spc="0" normalizeH="0" baseline="0" noProof="0" dirty="0" smtClean="0">
              <a:ln>
                <a:noFill/>
              </a:ln>
              <a:solidFill>
                <a:schemeClr val="dk1"/>
              </a:solidFill>
              <a:effectLst/>
              <a:uLnTx/>
              <a:uFillTx/>
              <a:latin typeface="+mn-lt"/>
              <a:ea typeface="+mn-ea"/>
              <a:cs typeface="B Traffic" pitchFamily="2" charset="-78"/>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cs typeface="B Traffic" pitchFamily="2" charset="-78"/>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dk1"/>
              </a:solidFill>
              <a:effectLst/>
              <a:uLnTx/>
              <a:uFillTx/>
              <a:latin typeface="+mn-lt"/>
              <a:ea typeface="+mn-ea"/>
              <a:cs typeface="B Traffic" pitchFamily="2" charset="-78"/>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cs typeface="B Traffic" pitchFamily="2" charset="-78"/>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dk1"/>
              </a:solidFill>
              <a:effectLst/>
              <a:uLnTx/>
              <a:uFillTx/>
              <a:latin typeface="+mn-lt"/>
              <a:ea typeface="+mn-ea"/>
              <a:cs typeface="B Traffic" pitchFamily="2" charset="-78"/>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cs typeface="B Traffic" pitchFamily="2" charset="-78"/>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dk1"/>
              </a:solidFill>
              <a:effectLst/>
              <a:uLnTx/>
              <a:uFillTx/>
              <a:latin typeface="+mn-lt"/>
              <a:ea typeface="+mn-ea"/>
              <a:cs typeface="B Traffic" pitchFamily="2" charset="-78"/>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dk1"/>
              </a:solidFill>
              <a:effectLst/>
              <a:uLnTx/>
              <a:uFillTx/>
              <a:latin typeface="+mn-lt"/>
              <a:ea typeface="+mn-ea"/>
              <a:cs typeface="B Traffic" pitchFamily="2" charset="-78"/>
            </a:endParaRPr>
          </a:p>
          <a:p>
            <a:pPr marL="742950" marR="0" lvl="1" indent="-285750" algn="r" defTabSz="914400" rtl="1" eaLnBrk="1" fontAlgn="auto" latinLnBrk="0" hangingPunct="1">
              <a:lnSpc>
                <a:spcPct val="100000"/>
              </a:lnSpc>
              <a:spcBef>
                <a:spcPct val="20000"/>
              </a:spcBef>
              <a:spcAft>
                <a:spcPts val="0"/>
              </a:spcAft>
              <a:buClrTx/>
              <a:buSzTx/>
              <a:tabLst/>
              <a:defRPr/>
            </a:pPr>
            <a:r>
              <a:rPr lang="fa-IR" sz="2800" dirty="0" smtClean="0">
                <a:cs typeface="B Traffic" pitchFamily="2" charset="-78"/>
              </a:rPr>
              <a:t>                        </a:t>
            </a:r>
          </a:p>
          <a:p>
            <a:pPr marL="742950" marR="0" lvl="1" indent="-285750" algn="r" defTabSz="914400" rtl="1" eaLnBrk="1" fontAlgn="auto" latinLnBrk="0" hangingPunct="1">
              <a:lnSpc>
                <a:spcPct val="100000"/>
              </a:lnSpc>
              <a:spcBef>
                <a:spcPct val="20000"/>
              </a:spcBef>
              <a:spcAft>
                <a:spcPts val="0"/>
              </a:spcAft>
              <a:buClrTx/>
              <a:buSzTx/>
              <a:tabLst/>
              <a:defRPr/>
            </a:pPr>
            <a:r>
              <a:rPr kumimoji="0" lang="fa-IR" sz="2800" b="0" i="0" u="none" strike="noStrike" kern="1200" cap="none" spc="0" normalizeH="0" baseline="0" noProof="0" dirty="0" smtClean="0">
                <a:ln>
                  <a:noFill/>
                </a:ln>
                <a:solidFill>
                  <a:schemeClr val="dk1"/>
                </a:solidFill>
                <a:effectLst/>
                <a:uLnTx/>
                <a:uFillTx/>
                <a:latin typeface="+mn-lt"/>
                <a:ea typeface="+mn-ea"/>
                <a:cs typeface="B Traffic" pitchFamily="2" charset="-78"/>
              </a:rPr>
              <a:t>                          اعتقادات دینی قابل ارزیابی با معیارهای عقلانی است</a:t>
            </a:r>
            <a:r>
              <a:rPr kumimoji="0" lang="fa-IR" sz="2800" b="0" i="0" u="none" strike="noStrike" kern="1200" cap="none" spc="0" normalizeH="0" noProof="0" dirty="0" smtClean="0">
                <a:ln>
                  <a:noFill/>
                </a:ln>
                <a:solidFill>
                  <a:schemeClr val="dk1"/>
                </a:solidFill>
                <a:effectLst/>
                <a:uLnTx/>
                <a:uFillTx/>
                <a:latin typeface="+mn-lt"/>
                <a:ea typeface="+mn-ea"/>
                <a:cs typeface="B Traffic" pitchFamily="2" charset="-78"/>
              </a:rPr>
              <a:t> و با یکدیگر</a:t>
            </a:r>
            <a:r>
              <a:rPr kumimoji="0" lang="fa-IR" sz="2800" b="0" i="0" u="none" strike="noStrike" kern="1200" cap="none" spc="0" normalizeH="0" baseline="0" noProof="0" dirty="0" smtClean="0">
                <a:ln>
                  <a:noFill/>
                </a:ln>
                <a:solidFill>
                  <a:schemeClr val="dk1"/>
                </a:solidFill>
                <a:effectLst/>
                <a:uLnTx/>
                <a:uFillTx/>
                <a:latin typeface="+mn-lt"/>
                <a:ea typeface="+mn-ea"/>
                <a:cs typeface="B Traffic" pitchFamily="2" charset="-78"/>
              </a:rPr>
              <a:t> سازگاری دارند. </a:t>
            </a:r>
          </a:p>
          <a:p>
            <a:pPr marL="742950" marR="0" lvl="1" indent="-285750" algn="r" defTabSz="914400" rtl="1" eaLnBrk="1" fontAlgn="auto" latinLnBrk="0" hangingPunct="1">
              <a:lnSpc>
                <a:spcPct val="100000"/>
              </a:lnSpc>
              <a:spcBef>
                <a:spcPct val="20000"/>
              </a:spcBef>
              <a:spcAft>
                <a:spcPts val="0"/>
              </a:spcAft>
              <a:buClrTx/>
              <a:buSzTx/>
              <a:tabLst/>
              <a:defRPr/>
            </a:pPr>
            <a:r>
              <a:rPr lang="fa-IR" sz="2100" b="1" dirty="0" smtClean="0">
                <a:solidFill>
                  <a:srgbClr val="7030A0"/>
                </a:solidFill>
                <a:cs typeface="B Traffic" pitchFamily="2" charset="-78"/>
              </a:rPr>
              <a:t>از دیدگاه اسلام </a:t>
            </a:r>
            <a:r>
              <a:rPr kumimoji="0" lang="fa-IR" sz="2100" b="1" i="0" u="none" strike="noStrike" kern="1200" cap="none" spc="0" normalizeH="0" baseline="0" noProof="0" dirty="0" smtClean="0">
                <a:ln>
                  <a:noFill/>
                </a:ln>
                <a:solidFill>
                  <a:srgbClr val="7030A0"/>
                </a:solidFill>
                <a:effectLst/>
                <a:uLnTx/>
                <a:uFillTx/>
                <a:latin typeface="+mn-lt"/>
                <a:ea typeface="+mn-ea"/>
                <a:cs typeface="B Traffic" pitchFamily="2" charset="-78"/>
              </a:rPr>
              <a:t>عقل و دین دو موهبت الهی است و توأمان آدمی را به سعادت می‌رساند.</a:t>
            </a:r>
            <a:endParaRPr kumimoji="0" lang="en-US" sz="2100" b="1" i="0" u="none" strike="noStrike" kern="1200" cap="none" spc="0" normalizeH="0" baseline="0" noProof="0" dirty="0" smtClean="0">
              <a:ln>
                <a:noFill/>
              </a:ln>
              <a:solidFill>
                <a:srgbClr val="7030A0"/>
              </a:solidFill>
              <a:effectLst/>
              <a:uLnTx/>
              <a:uFillTx/>
              <a:latin typeface="+mn-lt"/>
              <a:ea typeface="+mn-ea"/>
              <a:cs typeface="B Traffic" pitchFamily="2" charset="-78"/>
            </a:endParaRPr>
          </a:p>
        </p:txBody>
      </p:sp>
      <p:sp>
        <p:nvSpPr>
          <p:cNvPr id="6" name="Rectangle 5"/>
          <p:cNvSpPr/>
          <p:nvPr/>
        </p:nvSpPr>
        <p:spPr>
          <a:xfrm>
            <a:off x="6629400" y="5130225"/>
            <a:ext cx="205740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342900" lvl="0" indent="-342900" algn="r" rtl="1">
              <a:spcBef>
                <a:spcPct val="20000"/>
              </a:spcBef>
              <a:buFont typeface="Arial" pitchFamily="34" charset="0"/>
              <a:buChar char="•"/>
              <a:defRPr/>
            </a:pPr>
            <a:r>
              <a:rPr lang="fa-IR" sz="3200" dirty="0" smtClean="0">
                <a:solidFill>
                  <a:schemeClr val="bg1"/>
                </a:solidFill>
                <a:cs typeface="B Traffic" pitchFamily="2" charset="-78"/>
              </a:rPr>
              <a:t>عقل‌گرایی:</a:t>
            </a:r>
          </a:p>
        </p:txBody>
      </p:sp>
      <p:sp>
        <p:nvSpPr>
          <p:cNvPr id="5" name="Rectangle 4"/>
          <p:cNvSpPr/>
          <p:nvPr/>
        </p:nvSpPr>
        <p:spPr>
          <a:xfrm>
            <a:off x="2514600" y="152400"/>
            <a:ext cx="62484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342900" lvl="0" indent="-342900" algn="r" rtl="1">
              <a:spcBef>
                <a:spcPct val="20000"/>
              </a:spcBef>
              <a:buFont typeface="Arial" pitchFamily="34" charset="0"/>
              <a:buChar char="•"/>
              <a:defRPr/>
            </a:pPr>
            <a:r>
              <a:rPr lang="fa-IR" sz="2400" dirty="0" smtClean="0">
                <a:solidFill>
                  <a:schemeClr val="bg1"/>
                </a:solidFill>
                <a:cs typeface="B Homa" pitchFamily="2" charset="-78"/>
              </a:rPr>
              <a:t>رابطه‌ی عقل و دین و دیدگاه‌های مختلف در خصوص آن:</a:t>
            </a:r>
          </a:p>
        </p:txBody>
      </p:sp>
      <p:pic>
        <p:nvPicPr>
          <p:cNvPr id="27650" name="Picture 2" descr="C:\Users\sattari\Desktop\انديشه2 و 1 عكسها\xfb\imagesضصث.jpg"/>
          <p:cNvPicPr>
            <a:picLocks noChangeAspect="1" noChangeArrowheads="1"/>
          </p:cNvPicPr>
          <p:nvPr/>
        </p:nvPicPr>
        <p:blipFill>
          <a:blip r:embed="rId3" cstate="print"/>
          <a:srcRect/>
          <a:stretch>
            <a:fillRect/>
          </a:stretch>
        </p:blipFill>
        <p:spPr bwMode="auto">
          <a:xfrm>
            <a:off x="5715000" y="1676400"/>
            <a:ext cx="3200400" cy="3200400"/>
          </a:xfrm>
          <a:prstGeom prst="rect">
            <a:avLst/>
          </a:prstGeom>
          <a:noFill/>
        </p:spPr>
      </p:pic>
      <p:sp>
        <p:nvSpPr>
          <p:cNvPr id="7" name="Rectangle 6"/>
          <p:cNvSpPr/>
          <p:nvPr/>
        </p:nvSpPr>
        <p:spPr>
          <a:xfrm>
            <a:off x="6400800" y="741402"/>
            <a:ext cx="2286000" cy="55399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342900" lvl="0" indent="-342900" algn="r" rtl="1">
              <a:spcBef>
                <a:spcPct val="20000"/>
              </a:spcBef>
              <a:buFont typeface="Arial" pitchFamily="34" charset="0"/>
              <a:buChar char="•"/>
              <a:defRPr/>
            </a:pPr>
            <a:r>
              <a:rPr lang="fa-IR" sz="3000" dirty="0" smtClean="0">
                <a:solidFill>
                  <a:schemeClr val="bg1"/>
                </a:solidFill>
                <a:cs typeface="B Traffic" pitchFamily="2" charset="-78"/>
              </a:rPr>
              <a:t>ایمان‌گرایی:</a:t>
            </a:r>
          </a:p>
        </p:txBody>
      </p:sp>
      <p:pic>
        <p:nvPicPr>
          <p:cNvPr id="2050" name="Picture 2" descr="C:\Users\sattari\Desktop\عکس 5\sdfwer23423423.jpg"/>
          <p:cNvPicPr>
            <a:picLocks noChangeAspect="1" noChangeArrowheads="1"/>
          </p:cNvPicPr>
          <p:nvPr/>
        </p:nvPicPr>
        <p:blipFill>
          <a:blip r:embed="rId4" cstate="print"/>
          <a:srcRect/>
          <a:stretch>
            <a:fillRect/>
          </a:stretch>
        </p:blipFill>
        <p:spPr bwMode="auto">
          <a:xfrm>
            <a:off x="152400" y="1616440"/>
            <a:ext cx="5257800" cy="33184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 calcmode="lin" valueType="num">
                                      <p:cBhvr>
                                        <p:cTn id="17" dur="500" fill="hold"/>
                                        <p:tgtEl>
                                          <p:spTgt spid="27650"/>
                                        </p:tgtEl>
                                        <p:attrNameLst>
                                          <p:attrName>ppt_w</p:attrName>
                                        </p:attrNameLst>
                                      </p:cBhvr>
                                      <p:tavLst>
                                        <p:tav tm="0">
                                          <p:val>
                                            <p:strVal val="#ppt_w*2.5"/>
                                          </p:val>
                                        </p:tav>
                                        <p:tav tm="100000">
                                          <p:val>
                                            <p:strVal val="#ppt_w"/>
                                          </p:val>
                                        </p:tav>
                                      </p:tavLst>
                                    </p:anim>
                                    <p:anim calcmode="lin" valueType="num">
                                      <p:cBhvr>
                                        <p:cTn id="18" dur="500" fill="hold"/>
                                        <p:tgtEl>
                                          <p:spTgt spid="27650"/>
                                        </p:tgtEl>
                                        <p:attrNameLst>
                                          <p:attrName>ppt_h</p:attrName>
                                        </p:attrNameLst>
                                      </p:cBhvr>
                                      <p:tavLst>
                                        <p:tav tm="0">
                                          <p:val>
                                            <p:strVal val="#ppt_h*0.01"/>
                                          </p:val>
                                        </p:tav>
                                        <p:tav tm="100000">
                                          <p:val>
                                            <p:strVal val="#ppt_h"/>
                                          </p:val>
                                        </p:tav>
                                      </p:tavLst>
                                    </p:anim>
                                    <p:anim calcmode="lin" valueType="num">
                                      <p:cBhvr>
                                        <p:cTn id="19" dur="500" fill="hold"/>
                                        <p:tgtEl>
                                          <p:spTgt spid="27650"/>
                                        </p:tgtEl>
                                        <p:attrNameLst>
                                          <p:attrName>ppt_x</p:attrName>
                                        </p:attrNameLst>
                                      </p:cBhvr>
                                      <p:tavLst>
                                        <p:tav tm="0">
                                          <p:val>
                                            <p:strVal val="#ppt_x"/>
                                          </p:val>
                                        </p:tav>
                                        <p:tav tm="100000">
                                          <p:val>
                                            <p:strVal val="#ppt_x"/>
                                          </p:val>
                                        </p:tav>
                                      </p:tavLst>
                                    </p:anim>
                                    <p:anim calcmode="lin" valueType="num">
                                      <p:cBhvr>
                                        <p:cTn id="20" dur="500" fill="hold"/>
                                        <p:tgtEl>
                                          <p:spTgt spid="27650"/>
                                        </p:tgtEl>
                                        <p:attrNameLst>
                                          <p:attrName>ppt_y</p:attrName>
                                        </p:attrNameLst>
                                      </p:cBhvr>
                                      <p:tavLst>
                                        <p:tav tm="0">
                                          <p:val>
                                            <p:strVal val="#ppt_h+1"/>
                                          </p:val>
                                        </p:tav>
                                        <p:tav tm="100000">
                                          <p:val>
                                            <p:strVal val="#ppt_y"/>
                                          </p:val>
                                        </p:tav>
                                      </p:tavLst>
                                    </p:anim>
                                    <p:animEffect transition="in" filter="fade">
                                      <p:cBhvr>
                                        <p:cTn id="21" dur="500"/>
                                        <p:tgtEl>
                                          <p:spTgt spid="27650"/>
                                        </p:tgtEl>
                                      </p:cBhvr>
                                    </p:animEffect>
                                  </p:childTnLst>
                                </p:cTn>
                              </p:par>
                              <p:par>
                                <p:cTn id="22" presetID="39" presetClass="entr" presetSubtype="0" accel="10000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p:cTn id="37" dur="500" fill="hold"/>
                                        <p:tgtEl>
                                          <p:spTgt spid="4">
                                            <p:txEl>
                                              <p:pRg st="9" end="9"/>
                                            </p:txEl>
                                          </p:spTgt>
                                        </p:tgtEl>
                                        <p:attrNameLst>
                                          <p:attrName>ppt_w</p:attrName>
                                        </p:attrNameLst>
                                      </p:cBhvr>
                                      <p:tavLst>
                                        <p:tav tm="0">
                                          <p:val>
                                            <p:strVal val="#ppt_w*2.5"/>
                                          </p:val>
                                        </p:tav>
                                        <p:tav tm="100000">
                                          <p:val>
                                            <p:strVal val="#ppt_w"/>
                                          </p:val>
                                        </p:tav>
                                      </p:tavLst>
                                    </p:anim>
                                    <p:anim calcmode="lin" valueType="num">
                                      <p:cBhvr>
                                        <p:cTn id="38" dur="500" fill="hold"/>
                                        <p:tgtEl>
                                          <p:spTgt spid="4">
                                            <p:txEl>
                                              <p:pRg st="9" end="9"/>
                                            </p:txEl>
                                          </p:spTgt>
                                        </p:tgtEl>
                                        <p:attrNameLst>
                                          <p:attrName>ppt_h</p:attrName>
                                        </p:attrNameLst>
                                      </p:cBhvr>
                                      <p:tavLst>
                                        <p:tav tm="0">
                                          <p:val>
                                            <p:strVal val="#ppt_h*0.01"/>
                                          </p:val>
                                        </p:tav>
                                        <p:tav tm="100000">
                                          <p:val>
                                            <p:strVal val="#ppt_h"/>
                                          </p:val>
                                        </p:tav>
                                      </p:tavLst>
                                    </p:anim>
                                    <p:anim calcmode="lin" valueType="num">
                                      <p:cBhvr>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9" end="9"/>
                                            </p:txEl>
                                          </p:spTgt>
                                        </p:tgtEl>
                                        <p:attrNameLst>
                                          <p:attrName>ppt_y</p:attrName>
                                        </p:attrNameLst>
                                      </p:cBhvr>
                                      <p:tavLst>
                                        <p:tav tm="0">
                                          <p:val>
                                            <p:strVal val="#ppt_h+1"/>
                                          </p:val>
                                        </p:tav>
                                        <p:tav tm="100000">
                                          <p:val>
                                            <p:strVal val="#ppt_y"/>
                                          </p:val>
                                        </p:tav>
                                      </p:tavLst>
                                    </p:anim>
                                    <p:animEffect transition="in" filter="fade">
                                      <p:cBhvr>
                                        <p:cTn id="41" dur="500"/>
                                        <p:tgtEl>
                                          <p:spTgt spid="4">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8" presetClass="entr" presetSubtype="0" accel="100000" fill="hold" nodeType="click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 calcmode="lin" valueType="num">
                                      <p:cBhvr>
                                        <p:cTn id="46" dur="500" fill="hold"/>
                                        <p:tgtEl>
                                          <p:spTgt spid="4">
                                            <p:txEl>
                                              <p:pRg st="10" end="10"/>
                                            </p:txEl>
                                          </p:spTgt>
                                        </p:tgtEl>
                                        <p:attrNameLst>
                                          <p:attrName>ppt_w</p:attrName>
                                        </p:attrNameLst>
                                      </p:cBhvr>
                                      <p:tavLst>
                                        <p:tav tm="0">
                                          <p:val>
                                            <p:strVal val="#ppt_w*2.5"/>
                                          </p:val>
                                        </p:tav>
                                        <p:tav tm="100000">
                                          <p:val>
                                            <p:strVal val="#ppt_w"/>
                                          </p:val>
                                        </p:tav>
                                      </p:tavLst>
                                    </p:anim>
                                    <p:anim calcmode="lin" valueType="num">
                                      <p:cBhvr>
                                        <p:cTn id="47" dur="500" fill="hold"/>
                                        <p:tgtEl>
                                          <p:spTgt spid="4">
                                            <p:txEl>
                                              <p:pRg st="10" end="10"/>
                                            </p:txEl>
                                          </p:spTgt>
                                        </p:tgtEl>
                                        <p:attrNameLst>
                                          <p:attrName>ppt_h</p:attrName>
                                        </p:attrNameLst>
                                      </p:cBhvr>
                                      <p:tavLst>
                                        <p:tav tm="0">
                                          <p:val>
                                            <p:strVal val="#ppt_h*0.01"/>
                                          </p:val>
                                        </p:tav>
                                        <p:tav tm="100000">
                                          <p:val>
                                            <p:strVal val="#ppt_h"/>
                                          </p:val>
                                        </p:tav>
                                      </p:tavLst>
                                    </p:anim>
                                    <p:anim calcmode="lin" valueType="num">
                                      <p:cBhvr>
                                        <p:cTn id="48"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9" dur="500" fill="hold"/>
                                        <p:tgtEl>
                                          <p:spTgt spid="4">
                                            <p:txEl>
                                              <p:pRg st="10" end="10"/>
                                            </p:txEl>
                                          </p:spTgt>
                                        </p:tgtEl>
                                        <p:attrNameLst>
                                          <p:attrName>ppt_y</p:attrName>
                                        </p:attrNameLst>
                                      </p:cBhvr>
                                      <p:tavLst>
                                        <p:tav tm="0">
                                          <p:val>
                                            <p:strVal val="#ppt_h+1"/>
                                          </p:val>
                                        </p:tav>
                                        <p:tav tm="100000">
                                          <p:val>
                                            <p:strVal val="#ppt_y"/>
                                          </p:val>
                                        </p:tav>
                                      </p:tavLst>
                                    </p:anim>
                                    <p:animEffect transition="in" filter="fade">
                                      <p:cBhvr>
                                        <p:cTn id="50" dur="500"/>
                                        <p:tgtEl>
                                          <p:spTgt spid="4">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8" presetClass="entr" presetSubtype="0" accel="10000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 calcmode="lin" valueType="num">
                                      <p:cBhvr>
                                        <p:cTn id="55" dur="500" fill="hold"/>
                                        <p:tgtEl>
                                          <p:spTgt spid="4">
                                            <p:txEl>
                                              <p:pRg st="11" end="11"/>
                                            </p:txEl>
                                          </p:spTgt>
                                        </p:tgtEl>
                                        <p:attrNameLst>
                                          <p:attrName>ppt_w</p:attrName>
                                        </p:attrNameLst>
                                      </p:cBhvr>
                                      <p:tavLst>
                                        <p:tav tm="0">
                                          <p:val>
                                            <p:strVal val="#ppt_w*2.5"/>
                                          </p:val>
                                        </p:tav>
                                        <p:tav tm="100000">
                                          <p:val>
                                            <p:strVal val="#ppt_w"/>
                                          </p:val>
                                        </p:tav>
                                      </p:tavLst>
                                    </p:anim>
                                    <p:anim calcmode="lin" valueType="num">
                                      <p:cBhvr>
                                        <p:cTn id="56" dur="500" fill="hold"/>
                                        <p:tgtEl>
                                          <p:spTgt spid="4">
                                            <p:txEl>
                                              <p:pRg st="11" end="11"/>
                                            </p:txEl>
                                          </p:spTgt>
                                        </p:tgtEl>
                                        <p:attrNameLst>
                                          <p:attrName>ppt_h</p:attrName>
                                        </p:attrNameLst>
                                      </p:cBhvr>
                                      <p:tavLst>
                                        <p:tav tm="0">
                                          <p:val>
                                            <p:strVal val="#ppt_h*0.01"/>
                                          </p:val>
                                        </p:tav>
                                        <p:tav tm="100000">
                                          <p:val>
                                            <p:strVal val="#ppt_h"/>
                                          </p:val>
                                        </p:tav>
                                      </p:tavLst>
                                    </p:anim>
                                    <p:anim calcmode="lin" valueType="num">
                                      <p:cBhvr>
                                        <p:cTn id="5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8" dur="500" fill="hold"/>
                                        <p:tgtEl>
                                          <p:spTgt spid="4">
                                            <p:txEl>
                                              <p:pRg st="11" end="11"/>
                                            </p:txEl>
                                          </p:spTgt>
                                        </p:tgtEl>
                                        <p:attrNameLst>
                                          <p:attrName>ppt_y</p:attrName>
                                        </p:attrNameLst>
                                      </p:cBhvr>
                                      <p:tavLst>
                                        <p:tav tm="0">
                                          <p:val>
                                            <p:strVal val="#ppt_h+1"/>
                                          </p:val>
                                        </p:tav>
                                        <p:tav tm="100000">
                                          <p:val>
                                            <p:strVal val="#ppt_y"/>
                                          </p:val>
                                        </p:tav>
                                      </p:tavLst>
                                    </p:anim>
                                    <p:animEffect transition="in" filter="fade">
                                      <p:cBhvr>
                                        <p:cTn id="59" dur="500"/>
                                        <p:tgtEl>
                                          <p:spTgt spid="4">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050"/>
                                        </p:tgtEl>
                                        <p:attrNameLst>
                                          <p:attrName>style.visibility</p:attrName>
                                        </p:attrNameLst>
                                      </p:cBhvr>
                                      <p:to>
                                        <p:strVal val="visible"/>
                                      </p:to>
                                    </p:set>
                                    <p:anim calcmode="lin" valueType="num">
                                      <p:cBhvr additive="base">
                                        <p:cTn id="64" dur="500" fill="hold"/>
                                        <p:tgtEl>
                                          <p:spTgt spid="2050"/>
                                        </p:tgtEl>
                                        <p:attrNameLst>
                                          <p:attrName>ppt_x</p:attrName>
                                        </p:attrNameLst>
                                      </p:cBhvr>
                                      <p:tavLst>
                                        <p:tav tm="0">
                                          <p:val>
                                            <p:strVal val="#ppt_x"/>
                                          </p:val>
                                        </p:tav>
                                        <p:tav tm="100000">
                                          <p:val>
                                            <p:strVal val="#ppt_x"/>
                                          </p:val>
                                        </p:tav>
                                      </p:tavLst>
                                    </p:anim>
                                    <p:anim calcmode="lin" valueType="num">
                                      <p:cBhvr additive="base">
                                        <p:cTn id="6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ttari\Desktop\تاریخ\روشنفکری دینی.jpg"/>
          <p:cNvPicPr>
            <a:picLocks noChangeAspect="1" noChangeArrowheads="1"/>
          </p:cNvPicPr>
          <p:nvPr/>
        </p:nvPicPr>
        <p:blipFill>
          <a:blip r:embed="rId2" cstate="print"/>
          <a:srcRect/>
          <a:stretch>
            <a:fillRect/>
          </a:stretch>
        </p:blipFill>
        <p:spPr bwMode="auto">
          <a:xfrm>
            <a:off x="0" y="1219200"/>
            <a:ext cx="9144000" cy="5482781"/>
          </a:xfrm>
          <a:prstGeom prst="rect">
            <a:avLst/>
          </a:prstGeom>
          <a:noFill/>
        </p:spPr>
      </p:pic>
      <p:sp>
        <p:nvSpPr>
          <p:cNvPr id="2" name="Title 1"/>
          <p:cNvSpPr>
            <a:spLocks noGrp="1"/>
          </p:cNvSpPr>
          <p:nvPr>
            <p:ph type="title"/>
          </p:nvPr>
        </p:nvSpPr>
        <p:spPr>
          <a:xfrm>
            <a:off x="838200" y="533400"/>
            <a:ext cx="7315200" cy="3048000"/>
          </a:xfrm>
        </p:spPr>
        <p:style>
          <a:lnRef idx="1">
            <a:schemeClr val="accent5"/>
          </a:lnRef>
          <a:fillRef idx="2">
            <a:schemeClr val="accent5"/>
          </a:fillRef>
          <a:effectRef idx="1">
            <a:schemeClr val="accent5"/>
          </a:effectRef>
          <a:fontRef idx="minor">
            <a:schemeClr val="dk1"/>
          </a:fontRef>
        </p:style>
        <p:txBody>
          <a:bodyPr>
            <a:noAutofit/>
          </a:bodyPr>
          <a:lstStyle/>
          <a:p>
            <a:pPr algn="justLow" rtl="1"/>
            <a:r>
              <a:rPr lang="fa-IR" sz="2800" dirty="0" smtClean="0">
                <a:cs typeface="B Traffic" pitchFamily="2" charset="-78"/>
              </a:rPr>
              <a:t>در مسیحیت به علت غیرعقلانی بودن اصول اساسی مسیحیت نظیر تثلیث، الوهیت و تجسد مسیح(ع)، گناه ذاتی انسان و ... متکلمان مسیحی گفته‌اند ایمان بیاورید تا بفهمید، نه اینکه ابتدا بفهمید، سپس ایمان بیاورید.</a:t>
            </a:r>
            <a:endParaRPr lang="en-US" sz="2800" dirty="0">
              <a:cs typeface="B Traffic" pitchFamily="2" charset="-78"/>
            </a:endParaRPr>
          </a:p>
        </p:txBody>
      </p:sp>
      <p:sp>
        <p:nvSpPr>
          <p:cNvPr id="3" name="Content Placeholder 2"/>
          <p:cNvSpPr>
            <a:spLocks noGrp="1"/>
          </p:cNvSpPr>
          <p:nvPr>
            <p:ph idx="1"/>
          </p:nvPr>
        </p:nvSpPr>
        <p:spPr>
          <a:xfrm>
            <a:off x="838200" y="3581400"/>
            <a:ext cx="7239000" cy="1981200"/>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lgn="justLow" rtl="1">
              <a:spcBef>
                <a:spcPct val="0"/>
              </a:spcBef>
              <a:buNone/>
            </a:pPr>
            <a:r>
              <a:rPr lang="fa-IR" sz="2800" dirty="0" smtClean="0">
                <a:cs typeface="B Traffic" pitchFamily="2" charset="-78"/>
              </a:rPr>
              <a:t>اما به تصریح قرآن، دینی که با عقل سازگار نباشد، تحریف شده است و دین واقعی و تحریف ناشده با عقل همخوانی دارد. چنان که دین اسلام چنین است.</a:t>
            </a:r>
            <a:endParaRPr lang="en-US" sz="2800" dirty="0" smtClean="0">
              <a:cs typeface="B Traffic" pitchFamily="2" charset="-78"/>
            </a:endParaRPr>
          </a:p>
        </p:txBody>
      </p:sp>
      <p:pic>
        <p:nvPicPr>
          <p:cNvPr id="4" name="Picture 2" descr="C:\Users\satari\Desktop\انديشه 1 عكسها\png\bote6.png"/>
          <p:cNvPicPr>
            <a:picLocks noChangeAspect="1" noChangeArrowheads="1"/>
          </p:cNvPicPr>
          <p:nvPr/>
        </p:nvPicPr>
        <p:blipFill>
          <a:blip r:embed="rId3" cstate="print"/>
          <a:srcRect/>
          <a:stretch>
            <a:fillRect/>
          </a:stretch>
        </p:blipFill>
        <p:spPr bwMode="auto">
          <a:xfrm rot="11454414" flipV="1">
            <a:off x="7503502" y="88438"/>
            <a:ext cx="1057568" cy="1285885"/>
          </a:xfrm>
          <a:prstGeom prst="rect">
            <a:avLst/>
          </a:prstGeom>
          <a:noFill/>
        </p:spPr>
      </p:pic>
      <p:pic>
        <p:nvPicPr>
          <p:cNvPr id="5" name="Picture 2" descr="C:\Users\satari\Desktop\انديشه 1 عكسها\png\bote6.png"/>
          <p:cNvPicPr>
            <a:picLocks noChangeAspect="1" noChangeArrowheads="1"/>
          </p:cNvPicPr>
          <p:nvPr/>
        </p:nvPicPr>
        <p:blipFill>
          <a:blip r:embed="rId3" cstate="print"/>
          <a:srcRect/>
          <a:stretch>
            <a:fillRect/>
          </a:stretch>
        </p:blipFill>
        <p:spPr bwMode="auto">
          <a:xfrm rot="21110034" flipV="1">
            <a:off x="390765" y="5021591"/>
            <a:ext cx="1057568" cy="1285885"/>
          </a:xfrm>
          <a:prstGeom prst="rect">
            <a:avLst/>
          </a:prstGeom>
          <a:noFill/>
        </p:spPr>
      </p:pic>
      <p:pic>
        <p:nvPicPr>
          <p:cNvPr id="5123" name="Picture 3" descr="L:\New folder\7195947539222121390.png"/>
          <p:cNvPicPr>
            <a:picLocks noChangeAspect="1" noChangeArrowheads="1"/>
          </p:cNvPicPr>
          <p:nvPr/>
        </p:nvPicPr>
        <p:blipFill>
          <a:blip r:embed="rId4" cstate="print"/>
          <a:srcRect b="7812"/>
          <a:stretch>
            <a:fillRect/>
          </a:stretch>
        </p:blipFill>
        <p:spPr bwMode="auto">
          <a:xfrm>
            <a:off x="0" y="533400"/>
            <a:ext cx="9144000"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additive="base">
                                        <p:cTn id="2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3"/>
                                        </p:tgtEl>
                                        <p:attrNameLst>
                                          <p:attrName>style.visibility</p:attrName>
                                        </p:attrNameLst>
                                      </p:cBhvr>
                                      <p:to>
                                        <p:strVal val="visible"/>
                                      </p:to>
                                    </p:set>
                                    <p:anim calcmode="lin" valueType="num">
                                      <p:cBhvr additive="base">
                                        <p:cTn id="43" dur="500" fill="hold"/>
                                        <p:tgtEl>
                                          <p:spTgt spid="5123"/>
                                        </p:tgtEl>
                                        <p:attrNameLst>
                                          <p:attrName>ppt_x</p:attrName>
                                        </p:attrNameLst>
                                      </p:cBhvr>
                                      <p:tavLst>
                                        <p:tav tm="0">
                                          <p:val>
                                            <p:strVal val="#ppt_x"/>
                                          </p:val>
                                        </p:tav>
                                        <p:tav tm="100000">
                                          <p:val>
                                            <p:strVal val="#ppt_x"/>
                                          </p:val>
                                        </p:tav>
                                      </p:tavLst>
                                    </p:anim>
                                    <p:anim calcmode="lin" valueType="num">
                                      <p:cBhvr additive="base">
                                        <p:cTn id="4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4800600" y="1446273"/>
            <a:ext cx="3913878" cy="3887727"/>
          </a:xfrm>
          <a:prstGeom prst="rect">
            <a:avLst/>
          </a:prstGeom>
          <a:noFill/>
        </p:spPr>
      </p:pic>
      <p:pic>
        <p:nvPicPr>
          <p:cNvPr id="9"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00922" y="1447800"/>
            <a:ext cx="3913878" cy="3887727"/>
          </a:xfrm>
          <a:prstGeom prst="rect">
            <a:avLst/>
          </a:prstGeom>
          <a:noFill/>
        </p:spPr>
      </p:pic>
      <p:sp>
        <p:nvSpPr>
          <p:cNvPr id="3" name="Content Placeholder 2"/>
          <p:cNvSpPr>
            <a:spLocks noGrp="1"/>
          </p:cNvSpPr>
          <p:nvPr>
            <p:ph idx="1"/>
          </p:nvPr>
        </p:nvSpPr>
        <p:spPr>
          <a:xfrm>
            <a:off x="685800" y="5638800"/>
            <a:ext cx="8229600" cy="9906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ctr" rtl="1">
              <a:buNone/>
            </a:pPr>
            <a:r>
              <a:rPr lang="fa-IR" dirty="0" smtClean="0">
                <a:cs typeface="B Traffic" pitchFamily="2" charset="-78"/>
              </a:rPr>
              <a:t>خاتمیت در قرآن </a:t>
            </a:r>
            <a:r>
              <a:rPr lang="fa-IR" sz="2400" dirty="0" smtClean="0">
                <a:cs typeface="B Traffic" pitchFamily="2" charset="-78"/>
              </a:rPr>
              <a:t>(احزاب: آیه 40، کهف: آیه 27) </a:t>
            </a:r>
            <a:r>
              <a:rPr lang="fa-IR" dirty="0" smtClean="0">
                <a:cs typeface="B Traffic" pitchFamily="2" charset="-78"/>
              </a:rPr>
              <a:t>و هم در بسیاری از روایات گوناگون (حدیث منزلت و ...) آمده است.</a:t>
            </a:r>
            <a:endParaRPr lang="en-US" dirty="0">
              <a:cs typeface="B Traffic" pitchFamily="2" charset="-78"/>
            </a:endParaRPr>
          </a:p>
        </p:txBody>
      </p:sp>
      <p:sp>
        <p:nvSpPr>
          <p:cNvPr id="4" name="Rounded Rectangle 3"/>
          <p:cNvSpPr/>
          <p:nvPr/>
        </p:nvSpPr>
        <p:spPr>
          <a:xfrm>
            <a:off x="2590800" y="219077"/>
            <a:ext cx="3982536" cy="114300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6600" dirty="0" smtClean="0">
                <a:solidFill>
                  <a:srgbClr val="FFFF00"/>
                </a:solidFill>
                <a:cs typeface="B Homa" pitchFamily="2" charset="-78"/>
              </a:rPr>
              <a:t>خاتمیت</a:t>
            </a:r>
            <a:endParaRPr lang="en-US" sz="6600" dirty="0">
              <a:solidFill>
                <a:srgbClr val="FFFF00"/>
              </a:solidFill>
              <a:cs typeface="B Mitra" pitchFamily="2" charset="-78"/>
            </a:endParaRPr>
          </a:p>
        </p:txBody>
      </p:sp>
      <p:pic>
        <p:nvPicPr>
          <p:cNvPr id="5" name="Picture 2" descr="C:\Users\satari\Desktop\انديشه 1 عكسها\png\bote6.png"/>
          <p:cNvPicPr>
            <a:picLocks noChangeAspect="1" noChangeArrowheads="1"/>
          </p:cNvPicPr>
          <p:nvPr/>
        </p:nvPicPr>
        <p:blipFill>
          <a:blip r:embed="rId3" cstate="print"/>
          <a:srcRect/>
          <a:stretch>
            <a:fillRect/>
          </a:stretch>
        </p:blipFill>
        <p:spPr bwMode="auto">
          <a:xfrm rot="21110034" flipV="1">
            <a:off x="2133067" y="189249"/>
            <a:ext cx="1057568" cy="1285885"/>
          </a:xfrm>
          <a:prstGeom prst="rect">
            <a:avLst/>
          </a:prstGeom>
          <a:noFill/>
        </p:spPr>
      </p:pic>
      <p:pic>
        <p:nvPicPr>
          <p:cNvPr id="6" name="Picture 2" descr="C:\Users\satari\Desktop\انديشه 1 عكسها\png\bote6.png"/>
          <p:cNvPicPr>
            <a:picLocks noChangeAspect="1" noChangeArrowheads="1"/>
          </p:cNvPicPr>
          <p:nvPr/>
        </p:nvPicPr>
        <p:blipFill>
          <a:blip r:embed="rId3" cstate="print"/>
          <a:srcRect/>
          <a:stretch>
            <a:fillRect/>
          </a:stretch>
        </p:blipFill>
        <p:spPr bwMode="auto">
          <a:xfrm rot="11454414" flipV="1">
            <a:off x="5827102" y="164640"/>
            <a:ext cx="1057568" cy="1285885"/>
          </a:xfrm>
          <a:prstGeom prst="rect">
            <a:avLst/>
          </a:prstGeom>
          <a:noFill/>
        </p:spPr>
      </p:pic>
      <p:pic>
        <p:nvPicPr>
          <p:cNvPr id="2050" name="Picture 2" descr="C:\Users\ebrahimzadeh.m\Desktop\0008643-4.jpg"/>
          <p:cNvPicPr>
            <a:picLocks noChangeAspect="1" noChangeArrowheads="1"/>
          </p:cNvPicPr>
          <p:nvPr/>
        </p:nvPicPr>
        <p:blipFill>
          <a:blip r:embed="rId4" cstate="print"/>
          <a:srcRect b="3148"/>
          <a:stretch>
            <a:fillRect/>
          </a:stretch>
        </p:blipFill>
        <p:spPr bwMode="auto">
          <a:xfrm>
            <a:off x="2362200" y="2590800"/>
            <a:ext cx="4245429" cy="2971800"/>
          </a:xfrm>
          <a:prstGeom prst="rect">
            <a:avLst/>
          </a:prstGeom>
        </p:spPr>
        <p:style>
          <a:lnRef idx="2">
            <a:schemeClr val="accent3"/>
          </a:lnRef>
          <a:fillRef idx="1">
            <a:schemeClr val="lt1"/>
          </a:fillRef>
          <a:effectRef idx="0">
            <a:schemeClr val="accent3"/>
          </a:effectRef>
          <a:fontRef idx="minor">
            <a:schemeClr val="dk1"/>
          </a:fontRef>
        </p:style>
      </p:pic>
      <p:sp>
        <p:nvSpPr>
          <p:cNvPr id="12" name="Content Placeholder 2"/>
          <p:cNvSpPr txBox="1">
            <a:spLocks/>
          </p:cNvSpPr>
          <p:nvPr/>
        </p:nvSpPr>
        <p:spPr>
          <a:xfrm>
            <a:off x="457200" y="1676400"/>
            <a:ext cx="8229600" cy="8382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92500" lnSpcReduction="20000"/>
          </a:bodyPr>
          <a:lstStyle/>
          <a:p>
            <a:pPr marL="342900" marR="0" lvl="0" indent="-342900" algn="ctr" defTabSz="914400" rtl="1" eaLnBrk="1" fontAlgn="auto" latinLnBrk="0" hangingPunct="1">
              <a:lnSpc>
                <a:spcPct val="100000"/>
              </a:lnSpc>
              <a:spcBef>
                <a:spcPct val="20000"/>
              </a:spcBef>
              <a:spcAft>
                <a:spcPts val="0"/>
              </a:spcAft>
              <a:buClrTx/>
              <a:buSzTx/>
              <a:tabLst/>
              <a:defRPr/>
            </a:pPr>
            <a:r>
              <a:rPr lang="fa-IR" sz="3200" dirty="0" smtClean="0">
                <a:cs typeface="B Traffic" pitchFamily="2" charset="-78"/>
              </a:rPr>
              <a:t>خاتمیت از ضروریات دین اسلام بوده و به معنی پایان سلسله پیامبران الهی با پیامبر اسلام</a:t>
            </a:r>
            <a:r>
              <a:rPr lang="fa-IR" sz="2200" dirty="0" smtClean="0">
                <a:cs typeface="B Traffic" pitchFamily="2" charset="-78"/>
              </a:rPr>
              <a:t>(ص) </a:t>
            </a:r>
            <a:r>
              <a:rPr lang="fa-IR" sz="3200" dirty="0" smtClean="0">
                <a:cs typeface="B Traffic" pitchFamily="2" charset="-78"/>
              </a:rPr>
              <a:t>است</a:t>
            </a:r>
            <a:endParaRPr kumimoji="0" lang="en-US" sz="3200" b="0" i="0" u="none" strike="noStrike" kern="1200" cap="none" spc="0" normalizeH="0" baseline="0" noProof="0" dirty="0">
              <a:ln>
                <a:noFill/>
              </a:ln>
              <a:solidFill>
                <a:schemeClr val="dk1"/>
              </a:solidFill>
              <a:effectLst/>
              <a:uLnTx/>
              <a:uFillTx/>
              <a:latin typeface="+mn-lt"/>
              <a:ea typeface="+mn-ea"/>
              <a:cs typeface="B Traffic" pitchFamily="2" charset="-78"/>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7" y="16932"/>
            <a:ext cx="1515533" cy="16266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8" presetClass="emph" presetSubtype="0" fill="hold" nodeType="withEffect">
                                  <p:stCondLst>
                                    <p:cond delay="0"/>
                                  </p:stCondLst>
                                  <p:childTnLst>
                                    <p:animRot by="21600000">
                                      <p:cBhvr>
                                        <p:cTn id="17" dur="1000" fill="hold"/>
                                        <p:tgtEl>
                                          <p:spTgt spid="11"/>
                                        </p:tgtEl>
                                        <p:attrNameLst>
                                          <p:attrName>r</p:attrName>
                                        </p:attrNameLst>
                                      </p:cBhvr>
                                    </p:animRot>
                                  </p:childTnLst>
                                </p:cTn>
                              </p:par>
                              <p:par>
                                <p:cTn id="18" presetID="8" presetClass="emph" presetSubtype="0" fill="hold" nodeType="withEffect">
                                  <p:stCondLst>
                                    <p:cond delay="0"/>
                                  </p:stCondLst>
                                  <p:childTnLst>
                                    <p:animRot by="21600000">
                                      <p:cBhvr>
                                        <p:cTn id="19" dur="1000" fill="hold"/>
                                        <p:tgtEl>
                                          <p:spTgt spid="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grpId="0" nodeType="clickEffect">
                                  <p:stCondLst>
                                    <p:cond delay="0"/>
                                  </p:stCondLst>
                                  <p:childTnLst>
                                    <p:set>
                                      <p:cBhvr>
                                        <p:cTn id="23" dur="1" fill="hold">
                                          <p:stCondLst>
                                            <p:cond delay="0"/>
                                          </p:stCondLst>
                                        </p:cTn>
                                        <p:tgtEl>
                                          <p:spTgt spid="3">
                                            <p:bg/>
                                          </p:spTgt>
                                        </p:tgtEl>
                                        <p:attrNameLst>
                                          <p:attrName>style.visibility</p:attrName>
                                        </p:attrNameLst>
                                      </p:cBhvr>
                                      <p:to>
                                        <p:strVal val="visible"/>
                                      </p:to>
                                    </p:set>
                                    <p:anim calcmode="lin" valueType="num">
                                      <p:cBhvr>
                                        <p:cTn id="24" dur="500" fill="hold"/>
                                        <p:tgtEl>
                                          <p:spTgt spid="3">
                                            <p:bg/>
                                          </p:spTgt>
                                        </p:tgtEl>
                                        <p:attrNameLst>
                                          <p:attrName>ppt_w</p:attrName>
                                        </p:attrNameLst>
                                      </p:cBhvr>
                                      <p:tavLst>
                                        <p:tav tm="0">
                                          <p:val>
                                            <p:strVal val="#ppt_w*2.5"/>
                                          </p:val>
                                        </p:tav>
                                        <p:tav tm="100000">
                                          <p:val>
                                            <p:strVal val="#ppt_w"/>
                                          </p:val>
                                        </p:tav>
                                      </p:tavLst>
                                    </p:anim>
                                    <p:anim calcmode="lin" valueType="num">
                                      <p:cBhvr>
                                        <p:cTn id="25" dur="500" fill="hold"/>
                                        <p:tgtEl>
                                          <p:spTgt spid="3">
                                            <p:bg/>
                                          </p:spTgt>
                                        </p:tgtEl>
                                        <p:attrNameLst>
                                          <p:attrName>ppt_h</p:attrName>
                                        </p:attrNameLst>
                                      </p:cBhvr>
                                      <p:tavLst>
                                        <p:tav tm="0">
                                          <p:val>
                                            <p:strVal val="#ppt_h*0.01"/>
                                          </p:val>
                                        </p:tav>
                                        <p:tav tm="100000">
                                          <p:val>
                                            <p:strVal val="#ppt_h"/>
                                          </p:val>
                                        </p:tav>
                                      </p:tavLst>
                                    </p:anim>
                                    <p:anim calcmode="lin" valueType="num">
                                      <p:cBhvr>
                                        <p:cTn id="26" dur="500" fill="hold"/>
                                        <p:tgtEl>
                                          <p:spTgt spid="3">
                                            <p:bg/>
                                          </p:spTgt>
                                        </p:tgtEl>
                                        <p:attrNameLst>
                                          <p:attrName>ppt_x</p:attrName>
                                        </p:attrNameLst>
                                      </p:cBhvr>
                                      <p:tavLst>
                                        <p:tav tm="0">
                                          <p:val>
                                            <p:strVal val="#ppt_x"/>
                                          </p:val>
                                        </p:tav>
                                        <p:tav tm="100000">
                                          <p:val>
                                            <p:strVal val="#ppt_x"/>
                                          </p:val>
                                        </p:tav>
                                      </p:tavLst>
                                    </p:anim>
                                    <p:anim calcmode="lin" valueType="num">
                                      <p:cBhvr>
                                        <p:cTn id="27" dur="500" fill="hold"/>
                                        <p:tgtEl>
                                          <p:spTgt spid="3">
                                            <p:bg/>
                                          </p:spTgt>
                                        </p:tgtEl>
                                        <p:attrNameLst>
                                          <p:attrName>ppt_y</p:attrName>
                                        </p:attrNameLst>
                                      </p:cBhvr>
                                      <p:tavLst>
                                        <p:tav tm="0">
                                          <p:val>
                                            <p:strVal val="#ppt_h+1"/>
                                          </p:val>
                                        </p:tav>
                                        <p:tav tm="100000">
                                          <p:val>
                                            <p:strVal val="#ppt_y"/>
                                          </p:val>
                                        </p:tav>
                                      </p:tavLst>
                                    </p:anim>
                                    <p:animEffect transition="in" filter="fade">
                                      <p:cBhvr>
                                        <p:cTn id="28" dur="500"/>
                                        <p:tgtEl>
                                          <p:spTgt spid="3">
                                            <p:bg/>
                                          </p:spTgt>
                                        </p:tgtEl>
                                      </p:cBhvr>
                                    </p:animEffect>
                                  </p:child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34"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8" presetClass="entr" presetSubtype="0" accel="100000" fill="hold" grpId="0" nodeType="clickEffect">
                                  <p:stCondLst>
                                    <p:cond delay="0"/>
                                  </p:stCondLst>
                                  <p:childTnLst>
                                    <p:set>
                                      <p:cBhvr>
                                        <p:cTn id="41" dur="1" fill="hold">
                                          <p:stCondLst>
                                            <p:cond delay="0"/>
                                          </p:stCondLst>
                                        </p:cTn>
                                        <p:tgtEl>
                                          <p:spTgt spid="12">
                                            <p:bg/>
                                          </p:spTgt>
                                        </p:tgtEl>
                                        <p:attrNameLst>
                                          <p:attrName>style.visibility</p:attrName>
                                        </p:attrNameLst>
                                      </p:cBhvr>
                                      <p:to>
                                        <p:strVal val="visible"/>
                                      </p:to>
                                    </p:set>
                                    <p:anim calcmode="lin" valueType="num">
                                      <p:cBhvr>
                                        <p:cTn id="42" dur="500" fill="hold"/>
                                        <p:tgtEl>
                                          <p:spTgt spid="12">
                                            <p:bg/>
                                          </p:spTgt>
                                        </p:tgtEl>
                                        <p:attrNameLst>
                                          <p:attrName>ppt_w</p:attrName>
                                        </p:attrNameLst>
                                      </p:cBhvr>
                                      <p:tavLst>
                                        <p:tav tm="0">
                                          <p:val>
                                            <p:strVal val="#ppt_w*2.5"/>
                                          </p:val>
                                        </p:tav>
                                        <p:tav tm="100000">
                                          <p:val>
                                            <p:strVal val="#ppt_w"/>
                                          </p:val>
                                        </p:tav>
                                      </p:tavLst>
                                    </p:anim>
                                    <p:anim calcmode="lin" valueType="num">
                                      <p:cBhvr>
                                        <p:cTn id="43" dur="500" fill="hold"/>
                                        <p:tgtEl>
                                          <p:spTgt spid="12">
                                            <p:bg/>
                                          </p:spTgt>
                                        </p:tgtEl>
                                        <p:attrNameLst>
                                          <p:attrName>ppt_h</p:attrName>
                                        </p:attrNameLst>
                                      </p:cBhvr>
                                      <p:tavLst>
                                        <p:tav tm="0">
                                          <p:val>
                                            <p:strVal val="#ppt_h*0.01"/>
                                          </p:val>
                                        </p:tav>
                                        <p:tav tm="100000">
                                          <p:val>
                                            <p:strVal val="#ppt_h"/>
                                          </p:val>
                                        </p:tav>
                                      </p:tavLst>
                                    </p:anim>
                                    <p:anim calcmode="lin" valueType="num">
                                      <p:cBhvr>
                                        <p:cTn id="44" dur="500" fill="hold"/>
                                        <p:tgtEl>
                                          <p:spTgt spid="12">
                                            <p:bg/>
                                          </p:spTgt>
                                        </p:tgtEl>
                                        <p:attrNameLst>
                                          <p:attrName>ppt_x</p:attrName>
                                        </p:attrNameLst>
                                      </p:cBhvr>
                                      <p:tavLst>
                                        <p:tav tm="0">
                                          <p:val>
                                            <p:strVal val="#ppt_x"/>
                                          </p:val>
                                        </p:tav>
                                        <p:tav tm="100000">
                                          <p:val>
                                            <p:strVal val="#ppt_x"/>
                                          </p:val>
                                        </p:tav>
                                      </p:tavLst>
                                    </p:anim>
                                    <p:anim calcmode="lin" valueType="num">
                                      <p:cBhvr>
                                        <p:cTn id="45" dur="500" fill="hold"/>
                                        <p:tgtEl>
                                          <p:spTgt spid="12">
                                            <p:bg/>
                                          </p:spTgt>
                                        </p:tgtEl>
                                        <p:attrNameLst>
                                          <p:attrName>ppt_y</p:attrName>
                                        </p:attrNameLst>
                                      </p:cBhvr>
                                      <p:tavLst>
                                        <p:tav tm="0">
                                          <p:val>
                                            <p:strVal val="#ppt_h+1"/>
                                          </p:val>
                                        </p:tav>
                                        <p:tav tm="100000">
                                          <p:val>
                                            <p:strVal val="#ppt_y"/>
                                          </p:val>
                                        </p:tav>
                                      </p:tavLst>
                                    </p:anim>
                                    <p:animEffect transition="in" filter="fade">
                                      <p:cBhvr>
                                        <p:cTn id="46" dur="500"/>
                                        <p:tgtEl>
                                          <p:spTgt spid="12">
                                            <p:bg/>
                                          </p:spTgt>
                                        </p:tgtEl>
                                      </p:cBhvr>
                                    </p:animEffect>
                                  </p:childTnLst>
                                </p:cTn>
                              </p:par>
                            </p:childTnLst>
                          </p:cTn>
                        </p:par>
                      </p:childTnLst>
                    </p:cTn>
                  </p:par>
                  <p:par>
                    <p:cTn id="47" fill="hold">
                      <p:stCondLst>
                        <p:cond delay="indefinite"/>
                      </p:stCondLst>
                      <p:childTnLst>
                        <p:par>
                          <p:cTn id="48" fill="hold">
                            <p:stCondLst>
                              <p:cond delay="0"/>
                            </p:stCondLst>
                            <p:childTnLst>
                              <p:par>
                                <p:cTn id="49" presetID="58" presetClass="entr" presetSubtype="0" accel="100000" fill="hold" grpId="0" nodeType="clickEffect">
                                  <p:stCondLst>
                                    <p:cond delay="0"/>
                                  </p:stCondLst>
                                  <p:childTnLst>
                                    <p:set>
                                      <p:cBhvr>
                                        <p:cTn id="50" dur="1" fill="hold">
                                          <p:stCondLst>
                                            <p:cond delay="0"/>
                                          </p:stCondLst>
                                        </p:cTn>
                                        <p:tgtEl>
                                          <p:spTgt spid="12">
                                            <p:txEl>
                                              <p:pRg st="0" end="0"/>
                                            </p:txEl>
                                          </p:spTgt>
                                        </p:tgtEl>
                                        <p:attrNameLst>
                                          <p:attrName>style.visibility</p:attrName>
                                        </p:attrNameLst>
                                      </p:cBhvr>
                                      <p:to>
                                        <p:strVal val="visible"/>
                                      </p:to>
                                    </p:set>
                                    <p:anim calcmode="lin" valueType="num">
                                      <p:cBhvr>
                                        <p:cTn id="51" dur="500" fill="hold"/>
                                        <p:tgtEl>
                                          <p:spTgt spid="12">
                                            <p:txEl>
                                              <p:pRg st="0" end="0"/>
                                            </p:txEl>
                                          </p:spTgt>
                                        </p:tgtEl>
                                        <p:attrNameLst>
                                          <p:attrName>ppt_w</p:attrName>
                                        </p:attrNameLst>
                                      </p:cBhvr>
                                      <p:tavLst>
                                        <p:tav tm="0">
                                          <p:val>
                                            <p:strVal val="#ppt_w*2.5"/>
                                          </p:val>
                                        </p:tav>
                                        <p:tav tm="100000">
                                          <p:val>
                                            <p:strVal val="#ppt_w"/>
                                          </p:val>
                                        </p:tav>
                                      </p:tavLst>
                                    </p:anim>
                                    <p:anim calcmode="lin" valueType="num">
                                      <p:cBhvr>
                                        <p:cTn id="52" dur="500" fill="hold"/>
                                        <p:tgtEl>
                                          <p:spTgt spid="12">
                                            <p:txEl>
                                              <p:pRg st="0" end="0"/>
                                            </p:txEl>
                                          </p:spTgt>
                                        </p:tgtEl>
                                        <p:attrNameLst>
                                          <p:attrName>ppt_h</p:attrName>
                                        </p:attrNameLst>
                                      </p:cBhvr>
                                      <p:tavLst>
                                        <p:tav tm="0">
                                          <p:val>
                                            <p:strVal val="#ppt_h*0.01"/>
                                          </p:val>
                                        </p:tav>
                                        <p:tav tm="100000">
                                          <p:val>
                                            <p:strVal val="#ppt_h"/>
                                          </p:val>
                                        </p:tav>
                                      </p:tavLst>
                                    </p:anim>
                                    <p:anim calcmode="lin" valueType="num">
                                      <p:cBhvr>
                                        <p:cTn id="5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12">
                                            <p:txEl>
                                              <p:pRg st="0" end="0"/>
                                            </p:txEl>
                                          </p:spTgt>
                                        </p:tgtEl>
                                        <p:attrNameLst>
                                          <p:attrName>ppt_y</p:attrName>
                                        </p:attrNameLst>
                                      </p:cBhvr>
                                      <p:tavLst>
                                        <p:tav tm="0">
                                          <p:val>
                                            <p:strVal val="#ppt_h+1"/>
                                          </p:val>
                                        </p:tav>
                                        <p:tav tm="100000">
                                          <p:val>
                                            <p:strVal val="#ppt_y"/>
                                          </p:val>
                                        </p:tav>
                                      </p:tavLst>
                                    </p:anim>
                                    <p:animEffect transition="in" filter="fade">
                                      <p:cBhvr>
                                        <p:cTn id="5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1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3238" y="665366"/>
            <a:ext cx="8572560" cy="61055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dirty="0" smtClean="0">
                <a:cs typeface="B Traffic" pitchFamily="2" charset="-78"/>
                <a:hlinkClick r:id="rId2" action="ppaction://hlinksldjump"/>
              </a:rPr>
              <a:t>بخش سوم: </a:t>
            </a:r>
            <a:r>
              <a:rPr lang="fa-IR" dirty="0" smtClean="0">
                <a:cs typeface="B Homa" pitchFamily="2" charset="-78"/>
                <a:hlinkClick r:id="rId2" action="ppaction://hlinksldjump"/>
              </a:rPr>
              <a:t>شناخت اسلام</a:t>
            </a:r>
            <a:endParaRPr lang="en-US" dirty="0" smtClean="0">
              <a:cs typeface="B Homa" pitchFamily="2" charset="-78"/>
            </a:endParaRPr>
          </a:p>
          <a:p>
            <a:pPr algn="r" rtl="1"/>
            <a:r>
              <a:rPr lang="fa-IR" dirty="0" smtClean="0">
                <a:cs typeface="B Homa" pitchFamily="2" charset="-78"/>
                <a:hlinkClick r:id="rId3" action="ppaction://hlinksldjump"/>
              </a:rPr>
              <a:t>الف)  قرآن و سنت</a:t>
            </a:r>
            <a:r>
              <a:rPr lang="en-US" dirty="0" smtClean="0">
                <a:cs typeface="B Homa" pitchFamily="2" charset="-78"/>
                <a:hlinkClick r:id="rId3" action="ppaction://hlinksldjump"/>
              </a:rPr>
              <a:t> - </a:t>
            </a:r>
            <a:r>
              <a:rPr lang="fa-IR" dirty="0">
                <a:cs typeface="B Homa" pitchFamily="2" charset="-78"/>
                <a:hlinkClick r:id="rId3" action="ppaction://hlinksldjump"/>
              </a:rPr>
              <a:t>1.قرآن   </a:t>
            </a:r>
            <a:endParaRPr lang="fa-IR" dirty="0" smtClean="0">
              <a:cs typeface="B Homa" pitchFamily="2" charset="-78"/>
            </a:endParaRPr>
          </a:p>
          <a:p>
            <a:pPr algn="r" rtl="1"/>
            <a:r>
              <a:rPr lang="fa-IR" dirty="0" smtClean="0">
                <a:cs typeface="B Homa" pitchFamily="2" charset="-78"/>
                <a:hlinkClick r:id="rId4" action="ppaction://hlinksldjump"/>
              </a:rPr>
              <a:t>ابعاد اعجاز قرآن</a:t>
            </a:r>
            <a:endParaRPr lang="fa-IR" dirty="0" smtClean="0">
              <a:cs typeface="B Homa" pitchFamily="2" charset="-78"/>
            </a:endParaRPr>
          </a:p>
          <a:p>
            <a:pPr algn="r" rtl="1"/>
            <a:r>
              <a:rPr lang="fa-IR" dirty="0" smtClean="0">
                <a:cs typeface="B Homa" pitchFamily="2" charset="-78"/>
                <a:hlinkClick r:id="rId5" action="ppaction://hlinksldjump"/>
              </a:rPr>
              <a:t>2.سنت</a:t>
            </a:r>
            <a:endParaRPr lang="fa-IR" dirty="0" smtClean="0">
              <a:cs typeface="B Homa" pitchFamily="2" charset="-78"/>
            </a:endParaRPr>
          </a:p>
          <a:p>
            <a:pPr algn="r" rtl="1"/>
            <a:r>
              <a:rPr lang="fa-IR" dirty="0" smtClean="0">
                <a:cs typeface="B Homa" pitchFamily="2" charset="-78"/>
                <a:hlinkClick r:id="rId6" action="ppaction://hlinksldjump"/>
              </a:rPr>
              <a:t>ب)عقل و جایگاه آن در شناخت دین</a:t>
            </a:r>
            <a:endParaRPr lang="fa-IR" dirty="0" smtClean="0">
              <a:cs typeface="B Homa" pitchFamily="2" charset="-78"/>
            </a:endParaRPr>
          </a:p>
          <a:p>
            <a:pPr algn="r" rtl="1"/>
            <a:r>
              <a:rPr lang="fa-IR" dirty="0" smtClean="0">
                <a:cs typeface="B Homa" pitchFamily="2" charset="-78"/>
                <a:hlinkClick r:id="rId7" action="ppaction://hlinksldjump"/>
              </a:rPr>
              <a:t>رابطه عقل و دین</a:t>
            </a:r>
            <a:endParaRPr lang="fa-IR" dirty="0" smtClean="0">
              <a:cs typeface="B Homa" pitchFamily="2" charset="-78"/>
            </a:endParaRPr>
          </a:p>
          <a:p>
            <a:pPr algn="r" rtl="1"/>
            <a:r>
              <a:rPr lang="fa-IR" dirty="0" smtClean="0">
                <a:cs typeface="B Homa" pitchFamily="2" charset="-78"/>
                <a:hlinkClick r:id="rId8" action="ppaction://hlinksldjump"/>
              </a:rPr>
              <a:t>ج) خاتمیت</a:t>
            </a:r>
            <a:endParaRPr lang="en-US" dirty="0" smtClean="0">
              <a:cs typeface="B Homa" pitchFamily="2" charset="-78"/>
            </a:endParaRPr>
          </a:p>
          <a:p>
            <a:pPr algn="r" rtl="1"/>
            <a:r>
              <a:rPr lang="fa-IR" dirty="0" smtClean="0">
                <a:cs typeface="B Homa" pitchFamily="2" charset="-78"/>
                <a:hlinkClick r:id="rId9" action="ppaction://hlinksldjump"/>
              </a:rPr>
              <a:t>شبهات درباره خاتمیت</a:t>
            </a:r>
            <a:endParaRPr lang="fa-IR" dirty="0" smtClean="0">
              <a:cs typeface="B Homa" pitchFamily="2" charset="-78"/>
            </a:endParaRPr>
          </a:p>
          <a:p>
            <a:pPr algn="r" rtl="1"/>
            <a:endParaRPr lang="en-US" dirty="0" smtClean="0">
              <a:cs typeface="B Homa" pitchFamily="2" charset="-78"/>
            </a:endParaRPr>
          </a:p>
        </p:txBody>
      </p:sp>
      <p:sp>
        <p:nvSpPr>
          <p:cNvPr id="9" name="Oval 8"/>
          <p:cNvSpPr/>
          <p:nvPr/>
        </p:nvSpPr>
        <p:spPr>
          <a:xfrm>
            <a:off x="3332559" y="76200"/>
            <a:ext cx="2336005" cy="107154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2800" dirty="0" smtClean="0">
                <a:cs typeface="B Traffic" pitchFamily="2" charset="-78"/>
              </a:rPr>
              <a:t>فهرست</a:t>
            </a:r>
            <a:endParaRPr lang="en-US" sz="2800" dirty="0">
              <a:cs typeface="B Traffic" pitchFamily="2" charset="-78"/>
            </a:endParaRPr>
          </a:p>
        </p:txBody>
      </p:sp>
      <p:pic>
        <p:nvPicPr>
          <p:cNvPr id="15" name="Picture 4" descr="C:\Users\satari\Desktop\انديشه 1 عكسها\png\bote1.png"/>
          <p:cNvPicPr>
            <a:picLocks noChangeAspect="1" noChangeArrowheads="1"/>
          </p:cNvPicPr>
          <p:nvPr/>
        </p:nvPicPr>
        <p:blipFill>
          <a:blip r:embed="rId10" cstate="print"/>
          <a:srcRect/>
          <a:stretch>
            <a:fillRect/>
          </a:stretch>
        </p:blipFill>
        <p:spPr bwMode="auto">
          <a:xfrm rot="1885773" flipH="1">
            <a:off x="8084677" y="5648657"/>
            <a:ext cx="817567" cy="1157279"/>
          </a:xfrm>
          <a:prstGeom prst="rect">
            <a:avLst/>
          </a:prstGeom>
          <a:noFill/>
        </p:spPr>
      </p:pic>
      <p:pic>
        <p:nvPicPr>
          <p:cNvPr id="1029" name="Picture 5" descr="C:\Users\satari\Desktop\انديشه 1 عكسها\png\bote4.png"/>
          <p:cNvPicPr>
            <a:picLocks noChangeAspect="1" noChangeArrowheads="1"/>
          </p:cNvPicPr>
          <p:nvPr/>
        </p:nvPicPr>
        <p:blipFill>
          <a:blip r:embed="rId11" cstate="print"/>
          <a:srcRect/>
          <a:stretch>
            <a:fillRect/>
          </a:stretch>
        </p:blipFill>
        <p:spPr bwMode="auto">
          <a:xfrm rot="3345093">
            <a:off x="488978" y="529504"/>
            <a:ext cx="858810" cy="1292924"/>
          </a:xfrm>
          <a:prstGeom prst="rect">
            <a:avLst/>
          </a:prstGeom>
          <a:noFill/>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67" y="16933"/>
            <a:ext cx="677333" cy="727004"/>
          </a:xfrm>
          <a:prstGeom prst="rect">
            <a:avLst/>
          </a:prstGeom>
        </p:spPr>
      </p:pic>
    </p:spTree>
    <p:extLst>
      <p:ext uri="{BB962C8B-B14F-4D97-AF65-F5344CB8AC3E}">
        <p14:creationId xmlns:p14="http://schemas.microsoft.com/office/powerpoint/2010/main" val="192146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1000"/>
                                        <p:tgtEl>
                                          <p:spTgt spid="1029"/>
                                        </p:tgtEl>
                                      </p:cBhvr>
                                    </p:animEffect>
                                    <p:anim calcmode="lin" valueType="num">
                                      <p:cBhvr>
                                        <p:cTn id="13" dur="1000" fill="hold"/>
                                        <p:tgtEl>
                                          <p:spTgt spid="1029"/>
                                        </p:tgtEl>
                                        <p:attrNameLst>
                                          <p:attrName>ppt_x</p:attrName>
                                        </p:attrNameLst>
                                      </p:cBhvr>
                                      <p:tavLst>
                                        <p:tav tm="0">
                                          <p:val>
                                            <p:strVal val="#ppt_x"/>
                                          </p:val>
                                        </p:tav>
                                        <p:tav tm="100000">
                                          <p:val>
                                            <p:strVal val="#ppt_x"/>
                                          </p:val>
                                        </p:tav>
                                      </p:tavLst>
                                    </p:anim>
                                    <p:anim calcmode="lin" valueType="num">
                                      <p:cBhvr>
                                        <p:cTn id="14"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additive="base">
                                        <p:cTn id="4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additive="base">
                                        <p:cTn id="5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 calcmode="lin" valueType="num">
                                      <p:cBhvr additive="base">
                                        <p:cTn id="6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additive="base">
                                        <p:cTn id="6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anim calcmode="lin" valueType="num">
                                      <p:cBhvr additive="base">
                                        <p:cTn id="7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2" end="2"/>
                                            </p:txEl>
                                          </p:spTgt>
                                        </p:tgtEl>
                                        <p:attrNameLst>
                                          <p:attrName>style.visibility</p:attrName>
                                        </p:attrNameLst>
                                      </p:cBhvr>
                                      <p:to>
                                        <p:strVal val="visible"/>
                                      </p:to>
                                    </p:set>
                                    <p:anim calcmode="lin" valueType="num">
                                      <p:cBhvr additive="base">
                                        <p:cTn id="7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
                                            <p:txEl>
                                              <p:pRg st="3" end="3"/>
                                            </p:txEl>
                                          </p:spTgt>
                                        </p:tgtEl>
                                        <p:attrNameLst>
                                          <p:attrName>style.visibility</p:attrName>
                                        </p:attrNameLst>
                                      </p:cBhvr>
                                      <p:to>
                                        <p:strVal val="visible"/>
                                      </p:to>
                                    </p:set>
                                    <p:anim calcmode="lin" valueType="num">
                                      <p:cBhvr additive="base">
                                        <p:cTn id="8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
                                            <p:txEl>
                                              <p:pRg st="4" end="4"/>
                                            </p:txEl>
                                          </p:spTgt>
                                        </p:tgtEl>
                                        <p:attrNameLst>
                                          <p:attrName>style.visibility</p:attrName>
                                        </p:attrNameLst>
                                      </p:cBhvr>
                                      <p:to>
                                        <p:strVal val="visible"/>
                                      </p:to>
                                    </p:set>
                                    <p:anim calcmode="lin" valueType="num">
                                      <p:cBhvr additive="base">
                                        <p:cTn id="9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
                                            <p:txEl>
                                              <p:pRg st="5" end="5"/>
                                            </p:txEl>
                                          </p:spTgt>
                                        </p:tgtEl>
                                        <p:attrNameLst>
                                          <p:attrName>style.visibility</p:attrName>
                                        </p:attrNameLst>
                                      </p:cBhvr>
                                      <p:to>
                                        <p:strVal val="visible"/>
                                      </p:to>
                                    </p:set>
                                    <p:anim calcmode="lin" valueType="num">
                                      <p:cBhvr additive="base">
                                        <p:cTn id="9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609600" y="1981200"/>
            <a:ext cx="3505200" cy="3481780"/>
          </a:xfrm>
          <a:prstGeom prst="rect">
            <a:avLst/>
          </a:prstGeom>
          <a:noFill/>
        </p:spPr>
      </p:pic>
      <p:sp>
        <p:nvSpPr>
          <p:cNvPr id="3" name="Content Placeholder 2"/>
          <p:cNvSpPr>
            <a:spLocks noGrp="1"/>
          </p:cNvSpPr>
          <p:nvPr>
            <p:ph idx="1"/>
          </p:nvPr>
        </p:nvSpPr>
        <p:spPr>
          <a:xfrm>
            <a:off x="4343400" y="1676400"/>
            <a:ext cx="4572000" cy="4953000"/>
          </a:xfrm>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pPr algn="r" rtl="1"/>
            <a:r>
              <a:rPr lang="fa-IR" dirty="0" smtClean="0">
                <a:solidFill>
                  <a:schemeClr val="tx1"/>
                </a:solidFill>
                <a:cs typeface="B Traffic" pitchFamily="2" charset="-78"/>
              </a:rPr>
              <a:t>نظر اقبال لاهوری:</a:t>
            </a:r>
          </a:p>
          <a:p>
            <a:pPr lvl="1" algn="justLow" rtl="1">
              <a:buNone/>
            </a:pPr>
            <a:r>
              <a:rPr lang="fa-IR" dirty="0" smtClean="0">
                <a:solidFill>
                  <a:srgbClr val="C00000"/>
                </a:solidFill>
                <a:cs typeface="B Traffic" pitchFamily="2" charset="-78"/>
              </a:rPr>
              <a:t>1. خاتمیت پایان حاکمیت دوره‌ی غریزه است که با پیشرفت عقل تجربی هدایت وحی پایان پذیرفته است.</a:t>
            </a:r>
            <a:endParaRPr lang="en-US" dirty="0" smtClean="0">
              <a:solidFill>
                <a:srgbClr val="C00000"/>
              </a:solidFill>
              <a:cs typeface="B Traffic" pitchFamily="2" charset="-78"/>
            </a:endParaRPr>
          </a:p>
          <a:p>
            <a:pPr lvl="1" algn="justLow" rtl="1">
              <a:buNone/>
            </a:pPr>
            <a:r>
              <a:rPr lang="fa-IR" dirty="0" smtClean="0">
                <a:solidFill>
                  <a:schemeClr val="accent1">
                    <a:lumMod val="75000"/>
                  </a:schemeClr>
                </a:solidFill>
                <a:cs typeface="B Traffic" pitchFamily="2" charset="-78"/>
              </a:rPr>
              <a:t>2. چون پیامبر از موضع آمرانه و بدون استدلال سخن می‌گفت،خاتمیت پایان دوره‌ی ولایت شخصی است و به این معناست که دیگر سخن بدون استدلال پذیرفته نمی‌شود.</a:t>
            </a:r>
            <a:endParaRPr lang="en-US" dirty="0" smtClean="0">
              <a:solidFill>
                <a:schemeClr val="accent1">
                  <a:lumMod val="75000"/>
                </a:schemeClr>
              </a:solidFill>
              <a:cs typeface="B Traffic" pitchFamily="2" charset="-78"/>
            </a:endParaRPr>
          </a:p>
          <a:p>
            <a:pPr lvl="1" algn="r" rtl="1">
              <a:buNone/>
            </a:pPr>
            <a:r>
              <a:rPr lang="fa-IR" dirty="0" smtClean="0">
                <a:solidFill>
                  <a:srgbClr val="FFFF00"/>
                </a:solidFill>
                <a:cs typeface="B Traffic" pitchFamily="2" charset="-78"/>
              </a:rPr>
              <a:t>3. ناسازگاری خاتمیت با مرجعیت علمی امامان معصوم</a:t>
            </a:r>
            <a:endParaRPr lang="en-US" dirty="0" smtClean="0">
              <a:solidFill>
                <a:srgbClr val="FFFF00"/>
              </a:solidFill>
              <a:cs typeface="B Traffic" pitchFamily="2" charset="-78"/>
            </a:endParaRPr>
          </a:p>
          <a:p>
            <a:pPr algn="r" rtl="1"/>
            <a:endParaRPr lang="en-US" dirty="0">
              <a:cs typeface="B Traffic" pitchFamily="2" charset="-78"/>
            </a:endParaRPr>
          </a:p>
        </p:txBody>
      </p:sp>
      <p:sp>
        <p:nvSpPr>
          <p:cNvPr id="4" name="Title 1"/>
          <p:cNvSpPr txBox="1">
            <a:spLocks/>
          </p:cNvSpPr>
          <p:nvPr/>
        </p:nvSpPr>
        <p:spPr>
          <a:xfrm>
            <a:off x="1774300" y="304800"/>
            <a:ext cx="5633500" cy="1143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lvl="0" algn="ctr" rtl="1">
              <a:spcBef>
                <a:spcPct val="0"/>
              </a:spcBef>
            </a:pPr>
            <a:r>
              <a:rPr lang="fa-IR" sz="4400" dirty="0" smtClean="0">
                <a:cs typeface="B Homa" pitchFamily="2" charset="-78"/>
              </a:rPr>
              <a:t>شبهات درباره‌ی خاتمیت</a:t>
            </a:r>
            <a:endParaRPr kumimoji="0" lang="en-US" sz="4400" b="0" i="0" u="none" strike="noStrike" kern="1200" cap="none" spc="0" normalizeH="0" baseline="0" noProof="0" dirty="0">
              <a:ln>
                <a:noFill/>
              </a:ln>
              <a:solidFill>
                <a:schemeClr val="accent5">
                  <a:lumMod val="50000"/>
                </a:schemeClr>
              </a:solidFill>
              <a:effectLst/>
              <a:uLnTx/>
              <a:uFillTx/>
              <a:latin typeface="+mn-lt"/>
              <a:ea typeface="+mn-ea"/>
              <a:cs typeface="B Homa" pitchFamily="2" charset="-78"/>
            </a:endParaRPr>
          </a:p>
        </p:txBody>
      </p:sp>
      <p:pic>
        <p:nvPicPr>
          <p:cNvPr id="5" name="Picture 2" descr="G:\ghiasvand\Nahad\Ghiasvand\ax\اسلیمی\bote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49900" y="76201"/>
            <a:ext cx="10123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ghiasvand\Nahad\Ghiasvand\ax\اسلیمی\bote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781800" y="76200"/>
            <a:ext cx="10123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C:\Users\sattari\Desktop\انديشه2 و 1 عكسها\New folder (2)\New folder\2\45\موسي\light.jpg"/>
          <p:cNvPicPr>
            <a:picLocks noChangeAspect="1" noChangeArrowheads="1"/>
          </p:cNvPicPr>
          <p:nvPr/>
        </p:nvPicPr>
        <p:blipFill>
          <a:blip r:embed="rId4" cstate="print"/>
          <a:srcRect l="27934"/>
          <a:stretch>
            <a:fillRect/>
          </a:stretch>
        </p:blipFill>
        <p:spPr bwMode="auto">
          <a:xfrm flipH="1">
            <a:off x="0" y="1676400"/>
            <a:ext cx="4343400" cy="4157747"/>
          </a:xfrm>
          <a:prstGeom prst="rect">
            <a:avLst/>
          </a:prstGeom>
          <a:noFill/>
        </p:spPr>
      </p:pic>
      <p:pic>
        <p:nvPicPr>
          <p:cNvPr id="7" name="Picture 2" descr="C:\Users\sattari\Desktop\انديشه2 و 1 عكسها\png\aaaa.png"/>
          <p:cNvPicPr>
            <a:picLocks noChangeAspect="1" noChangeArrowheads="1"/>
          </p:cNvPicPr>
          <p:nvPr/>
        </p:nvPicPr>
        <p:blipFill>
          <a:blip r:embed="rId5" cstate="print"/>
          <a:srcRect/>
          <a:stretch>
            <a:fillRect/>
          </a:stretch>
        </p:blipFill>
        <p:spPr bwMode="auto">
          <a:xfrm rot="5400000" flipV="1">
            <a:off x="160634" y="4991394"/>
            <a:ext cx="1782173" cy="2103438"/>
          </a:xfrm>
          <a:prstGeom prst="rect">
            <a:avLst/>
          </a:prstGeom>
          <a:noFill/>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8" y="16933"/>
            <a:ext cx="1475094" cy="15832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800" decel="100000"/>
                                        <p:tgtEl>
                                          <p:spTgt spid="3">
                                            <p:bg/>
                                          </p:spTgt>
                                        </p:tgtEl>
                                      </p:cBhvr>
                                    </p:animEffect>
                                    <p:anim calcmode="lin" valueType="num">
                                      <p:cBhvr>
                                        <p:cTn id="8" dur="800" decel="100000" fill="hold"/>
                                        <p:tgtEl>
                                          <p:spTgt spid="3">
                                            <p:bg/>
                                          </p:spTgt>
                                        </p:tgtEl>
                                        <p:attrNameLst>
                                          <p:attrName>style.rotation</p:attrName>
                                        </p:attrNameLst>
                                      </p:cBhvr>
                                      <p:tavLst>
                                        <p:tav tm="0">
                                          <p:val>
                                            <p:fltVal val="-90"/>
                                          </p:val>
                                        </p:tav>
                                        <p:tav tm="100000">
                                          <p:val>
                                            <p:fltVal val="0"/>
                                          </p:val>
                                        </p:tav>
                                      </p:tavLst>
                                    </p:anim>
                                    <p:anim calcmode="lin" valueType="num">
                                      <p:cBhvr>
                                        <p:cTn id="9"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par>
                                <p:cTn id="13" presetID="8" presetClass="emph" presetSubtype="0" fill="hold" nodeType="withEffect">
                                  <p:stCondLst>
                                    <p:cond delay="0"/>
                                  </p:stCondLst>
                                  <p:childTnLst>
                                    <p:animRot by="21600000">
                                      <p:cBhvr>
                                        <p:cTn id="14" dur="1000" fill="hold"/>
                                        <p:tgtEl>
                                          <p:spTgt spid="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800" decel="100000"/>
                                        <p:tgtEl>
                                          <p:spTgt spid="3">
                                            <p:txEl>
                                              <p:pRg st="0" end="0"/>
                                            </p:txEl>
                                          </p:spTgt>
                                        </p:tgtEl>
                                      </p:cBhvr>
                                    </p:animEffect>
                                    <p:anim calcmode="lin" valueType="num">
                                      <p:cBhvr>
                                        <p:cTn id="20"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800" decel="100000"/>
                                        <p:tgtEl>
                                          <p:spTgt spid="3">
                                            <p:txEl>
                                              <p:pRg st="1" end="1"/>
                                            </p:txEl>
                                          </p:spTgt>
                                        </p:tgtEl>
                                      </p:cBhvr>
                                    </p:animEffect>
                                    <p:anim calcmode="lin" valueType="num">
                                      <p:cBhvr>
                                        <p:cTn id="30"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800" decel="100000"/>
                                        <p:tgtEl>
                                          <p:spTgt spid="3">
                                            <p:txEl>
                                              <p:pRg st="2" end="2"/>
                                            </p:txEl>
                                          </p:spTgt>
                                        </p:tgtEl>
                                      </p:cBhvr>
                                    </p:animEffect>
                                    <p:anim calcmode="lin" valueType="num">
                                      <p:cBhvr>
                                        <p:cTn id="40"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9698"/>
                                        </p:tgtEl>
                                        <p:attrNameLst>
                                          <p:attrName>style.visibility</p:attrName>
                                        </p:attrNameLst>
                                      </p:cBhvr>
                                      <p:to>
                                        <p:strVal val="visible"/>
                                      </p:to>
                                    </p:set>
                                    <p:animEffect transition="in" filter="wipe(down)">
                                      <p:cBhvr>
                                        <p:cTn id="49" dur="580">
                                          <p:stCondLst>
                                            <p:cond delay="0"/>
                                          </p:stCondLst>
                                        </p:cTn>
                                        <p:tgtEl>
                                          <p:spTgt spid="29698"/>
                                        </p:tgtEl>
                                      </p:cBhvr>
                                    </p:animEffect>
                                    <p:anim calcmode="lin" valueType="num">
                                      <p:cBhvr>
                                        <p:cTn id="50" dur="1822" tmFilter="0,0; 0.14,0.36; 0.43,0.73; 0.71,0.91; 1.0,1.0">
                                          <p:stCondLst>
                                            <p:cond delay="0"/>
                                          </p:stCondLst>
                                        </p:cTn>
                                        <p:tgtEl>
                                          <p:spTgt spid="2969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969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969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969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9698"/>
                                        </p:tgtEl>
                                        <p:attrNameLst>
                                          <p:attrName>ppt_y</p:attrName>
                                        </p:attrNameLst>
                                      </p:cBhvr>
                                      <p:tavLst>
                                        <p:tav tm="0" fmla="#ppt_y-sin(pi*$)/81">
                                          <p:val>
                                            <p:fltVal val="0"/>
                                          </p:val>
                                        </p:tav>
                                        <p:tav tm="100000">
                                          <p:val>
                                            <p:fltVal val="1"/>
                                          </p:val>
                                        </p:tav>
                                      </p:tavLst>
                                    </p:anim>
                                    <p:animScale>
                                      <p:cBhvr>
                                        <p:cTn id="55" dur="26">
                                          <p:stCondLst>
                                            <p:cond delay="650"/>
                                          </p:stCondLst>
                                        </p:cTn>
                                        <p:tgtEl>
                                          <p:spTgt spid="29698"/>
                                        </p:tgtEl>
                                      </p:cBhvr>
                                      <p:to x="100000" y="60000"/>
                                    </p:animScale>
                                    <p:animScale>
                                      <p:cBhvr>
                                        <p:cTn id="56" dur="166" decel="50000">
                                          <p:stCondLst>
                                            <p:cond delay="676"/>
                                          </p:stCondLst>
                                        </p:cTn>
                                        <p:tgtEl>
                                          <p:spTgt spid="29698"/>
                                        </p:tgtEl>
                                      </p:cBhvr>
                                      <p:to x="100000" y="100000"/>
                                    </p:animScale>
                                    <p:animScale>
                                      <p:cBhvr>
                                        <p:cTn id="57" dur="26">
                                          <p:stCondLst>
                                            <p:cond delay="1312"/>
                                          </p:stCondLst>
                                        </p:cTn>
                                        <p:tgtEl>
                                          <p:spTgt spid="29698"/>
                                        </p:tgtEl>
                                      </p:cBhvr>
                                      <p:to x="100000" y="80000"/>
                                    </p:animScale>
                                    <p:animScale>
                                      <p:cBhvr>
                                        <p:cTn id="58" dur="166" decel="50000">
                                          <p:stCondLst>
                                            <p:cond delay="1338"/>
                                          </p:stCondLst>
                                        </p:cTn>
                                        <p:tgtEl>
                                          <p:spTgt spid="29698"/>
                                        </p:tgtEl>
                                      </p:cBhvr>
                                      <p:to x="100000" y="100000"/>
                                    </p:animScale>
                                    <p:animScale>
                                      <p:cBhvr>
                                        <p:cTn id="59" dur="26">
                                          <p:stCondLst>
                                            <p:cond delay="1642"/>
                                          </p:stCondLst>
                                        </p:cTn>
                                        <p:tgtEl>
                                          <p:spTgt spid="29698"/>
                                        </p:tgtEl>
                                      </p:cBhvr>
                                      <p:to x="100000" y="90000"/>
                                    </p:animScale>
                                    <p:animScale>
                                      <p:cBhvr>
                                        <p:cTn id="60" dur="166" decel="50000">
                                          <p:stCondLst>
                                            <p:cond delay="1668"/>
                                          </p:stCondLst>
                                        </p:cTn>
                                        <p:tgtEl>
                                          <p:spTgt spid="29698"/>
                                        </p:tgtEl>
                                      </p:cBhvr>
                                      <p:to x="100000" y="100000"/>
                                    </p:animScale>
                                    <p:animScale>
                                      <p:cBhvr>
                                        <p:cTn id="61" dur="26">
                                          <p:stCondLst>
                                            <p:cond delay="1808"/>
                                          </p:stCondLst>
                                        </p:cTn>
                                        <p:tgtEl>
                                          <p:spTgt spid="29698"/>
                                        </p:tgtEl>
                                      </p:cBhvr>
                                      <p:to x="100000" y="95000"/>
                                    </p:animScale>
                                    <p:animScale>
                                      <p:cBhvr>
                                        <p:cTn id="62" dur="166" decel="50000">
                                          <p:stCondLst>
                                            <p:cond delay="1834"/>
                                          </p:stCondLst>
                                        </p:cTn>
                                        <p:tgtEl>
                                          <p:spTgt spid="29698"/>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fade">
                                      <p:cBhvr>
                                        <p:cTn id="67" dur="800" decel="100000"/>
                                        <p:tgtEl>
                                          <p:spTgt spid="3">
                                            <p:txEl>
                                              <p:pRg st="3" end="3"/>
                                            </p:txEl>
                                          </p:spTgt>
                                        </p:tgtEl>
                                      </p:cBhvr>
                                    </p:animEffect>
                                    <p:anim calcmode="lin" valueType="num">
                                      <p:cBhvr>
                                        <p:cTn id="6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C:\Users\sattari\Desktop\انديشه2 و 1 عكسها\png\uzdfghrl.png"/>
          <p:cNvPicPr>
            <a:picLocks noChangeAspect="1" noChangeArrowheads="1"/>
          </p:cNvPicPr>
          <p:nvPr/>
        </p:nvPicPr>
        <p:blipFill>
          <a:blip r:embed="rId2" cstate="print"/>
          <a:srcRect/>
          <a:stretch>
            <a:fillRect/>
          </a:stretch>
        </p:blipFill>
        <p:spPr bwMode="auto">
          <a:xfrm>
            <a:off x="2743200" y="2438400"/>
            <a:ext cx="3230258" cy="3155950"/>
          </a:xfrm>
          <a:prstGeom prst="rect">
            <a:avLst/>
          </a:prstGeom>
          <a:noFill/>
        </p:spPr>
      </p:pic>
      <p:sp>
        <p:nvSpPr>
          <p:cNvPr id="4" name="Title 1"/>
          <p:cNvSpPr txBox="1">
            <a:spLocks/>
          </p:cNvSpPr>
          <p:nvPr/>
        </p:nvSpPr>
        <p:spPr>
          <a:xfrm>
            <a:off x="2438400" y="304799"/>
            <a:ext cx="42672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lvl="0" algn="ctr" rtl="1">
              <a:spcBef>
                <a:spcPct val="0"/>
              </a:spcBef>
            </a:pPr>
            <a:r>
              <a:rPr lang="fa-IR" sz="4400" dirty="0" smtClean="0">
                <a:cs typeface="B Homa" pitchFamily="2" charset="-78"/>
              </a:rPr>
              <a:t>نقد شبهات</a:t>
            </a:r>
            <a:endParaRPr kumimoji="0" lang="en-US" sz="4400" b="0" i="0" u="none" strike="noStrike" kern="1200" cap="none" spc="0" normalizeH="0" baseline="0" noProof="0" dirty="0">
              <a:ln>
                <a:noFill/>
              </a:ln>
              <a:solidFill>
                <a:schemeClr val="accent3">
                  <a:lumMod val="50000"/>
                </a:schemeClr>
              </a:solidFill>
              <a:effectLst/>
              <a:uLnTx/>
              <a:uFillTx/>
              <a:latin typeface="+mn-lt"/>
              <a:ea typeface="+mn-ea"/>
              <a:cs typeface="B Homa" pitchFamily="2" charset="-78"/>
            </a:endParaRPr>
          </a:p>
        </p:txBody>
      </p:sp>
      <p:pic>
        <p:nvPicPr>
          <p:cNvPr id="5" name="Picture 2" descr="G:\ghiasvand\Nahad\Ghiasvand\ax\اسلیمی\bote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057400" y="0"/>
            <a:ext cx="10123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ghiasvand\Nahad\Ghiasvand\ax\اسلیمی\bote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096000" y="-1"/>
            <a:ext cx="1012300" cy="1524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4114799" y="1578259"/>
            <a:ext cx="4729195" cy="504351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rgbClr val="FF0000"/>
              </a:solidFill>
            </a:endParaRPr>
          </a:p>
        </p:txBody>
      </p:sp>
      <p:sp>
        <p:nvSpPr>
          <p:cNvPr id="9" name="Content Placeholder 2"/>
          <p:cNvSpPr txBox="1">
            <a:spLocks/>
          </p:cNvSpPr>
          <p:nvPr/>
        </p:nvSpPr>
        <p:spPr>
          <a:xfrm>
            <a:off x="4571999" y="2416459"/>
            <a:ext cx="3733800" cy="1752600"/>
          </a:xfrm>
          <a:prstGeom prst="rect">
            <a:avLst/>
          </a:prstGeom>
        </p:spPr>
        <p:txBody>
          <a:bodyPr vert="horz" lIns="91440" tIns="45720" rIns="91440" bIns="45720" rtlCol="0">
            <a:noAutofit/>
          </a:bodyPr>
          <a:lstStyle/>
          <a:p>
            <a:pPr algn="justLow" rtl="1">
              <a:buNone/>
            </a:pPr>
            <a:r>
              <a:rPr lang="fa-IR" sz="2800" dirty="0" smtClean="0">
                <a:cs typeface="B Traffic" pitchFamily="2" charset="-78"/>
              </a:rPr>
              <a:t>1. عقل تجربی نمی‌تواند جایگزین وحی شود.</a:t>
            </a:r>
            <a:endParaRPr lang="en-US" sz="2800" dirty="0" smtClean="0">
              <a:cs typeface="B Traffic" pitchFamily="2" charset="-78"/>
            </a:endParaRPr>
          </a:p>
          <a:p>
            <a:pPr algn="justLow" rtl="1">
              <a:buNone/>
            </a:pPr>
            <a:r>
              <a:rPr lang="fa-IR" sz="2800" dirty="0" smtClean="0">
                <a:cs typeface="B Traffic" pitchFamily="2" charset="-78"/>
              </a:rPr>
              <a:t>2. مؤمنان بر اساس عقل به دین مراجعه کرده‌اند.</a:t>
            </a:r>
            <a:endParaRPr lang="fa-IR" sz="2800" dirty="0">
              <a:cs typeface="B Traffic" pitchFamily="2" charset="-78"/>
            </a:endParaRPr>
          </a:p>
        </p:txBody>
      </p:sp>
      <p:sp>
        <p:nvSpPr>
          <p:cNvPr id="10" name="Rectangle 9"/>
          <p:cNvSpPr/>
          <p:nvPr/>
        </p:nvSpPr>
        <p:spPr>
          <a:xfrm>
            <a:off x="5410199" y="1806859"/>
            <a:ext cx="214314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rtl="1">
              <a:buNone/>
            </a:pPr>
            <a:r>
              <a:rPr lang="fa-IR" sz="2800" dirty="0" smtClean="0">
                <a:solidFill>
                  <a:srgbClr val="7030A0"/>
                </a:solidFill>
                <a:cs typeface="B Traffic" pitchFamily="2" charset="-78"/>
              </a:rPr>
              <a:t>نقد شبهه 1</a:t>
            </a:r>
          </a:p>
        </p:txBody>
      </p:sp>
      <p:sp>
        <p:nvSpPr>
          <p:cNvPr id="11" name="Rectangle 10"/>
          <p:cNvSpPr/>
          <p:nvPr/>
        </p:nvSpPr>
        <p:spPr>
          <a:xfrm>
            <a:off x="4648199" y="4841464"/>
            <a:ext cx="3505200" cy="1938992"/>
          </a:xfrm>
          <a:prstGeom prst="rect">
            <a:avLst/>
          </a:prstGeom>
        </p:spPr>
        <p:txBody>
          <a:bodyPr wrap="square">
            <a:spAutoFit/>
          </a:bodyPr>
          <a:lstStyle/>
          <a:p>
            <a:pPr algn="justLow" rtl="1">
              <a:buNone/>
            </a:pPr>
            <a:r>
              <a:rPr lang="fa-IR" sz="2400" dirty="0" smtClean="0">
                <a:cs typeface="B Traffic" pitchFamily="2" charset="-78"/>
              </a:rPr>
              <a:t>خود وحی استدلالی و از جنس برهان است</a:t>
            </a:r>
            <a:r>
              <a:rPr lang="en-US" sz="2400" dirty="0" smtClean="0">
                <a:cs typeface="B Traffic" pitchFamily="2" charset="-78"/>
              </a:rPr>
              <a:t>.</a:t>
            </a:r>
            <a:endParaRPr lang="fa-IR" sz="2400" dirty="0" smtClean="0">
              <a:cs typeface="B Traffic" pitchFamily="2" charset="-78"/>
            </a:endParaRPr>
          </a:p>
          <a:p>
            <a:pPr algn="justLow" rtl="1">
              <a:buNone/>
            </a:pPr>
            <a:r>
              <a:rPr lang="fa-IR" sz="2400" dirty="0" smtClean="0">
                <a:cs typeface="B Traffic" pitchFamily="2" charset="-78"/>
              </a:rPr>
              <a:t>همچنین قرآن در بیش از300 آیه مردم را به تفکر وتعقل دعوت می‌کند.</a:t>
            </a:r>
          </a:p>
        </p:txBody>
      </p:sp>
      <p:sp>
        <p:nvSpPr>
          <p:cNvPr id="12" name="Rectangle 11"/>
          <p:cNvSpPr/>
          <p:nvPr/>
        </p:nvSpPr>
        <p:spPr>
          <a:xfrm>
            <a:off x="5334000" y="4240794"/>
            <a:ext cx="26670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rtl="1"/>
            <a:r>
              <a:rPr lang="fa-IR" sz="2800" dirty="0" smtClean="0">
                <a:solidFill>
                  <a:srgbClr val="7030A0"/>
                </a:solidFill>
                <a:cs typeface="B Traffic" pitchFamily="2" charset="-78"/>
              </a:rPr>
              <a:t>نقد شبهه 2</a:t>
            </a:r>
            <a:endParaRPr lang="en-US" sz="2800" dirty="0" smtClean="0">
              <a:solidFill>
                <a:srgbClr val="7030A0"/>
              </a:solidFill>
              <a:cs typeface="B Traffic" pitchFamily="2" charset="-78"/>
            </a:endParaRPr>
          </a:p>
        </p:txBody>
      </p:sp>
      <p:pic>
        <p:nvPicPr>
          <p:cNvPr id="13" name="Picture 4" descr="C:\Users\satari\Desktop\انديشه 1 عكسها\png\bote1.png"/>
          <p:cNvPicPr>
            <a:picLocks noChangeAspect="1" noChangeArrowheads="1"/>
          </p:cNvPicPr>
          <p:nvPr/>
        </p:nvPicPr>
        <p:blipFill>
          <a:blip r:embed="rId3" cstate="print"/>
          <a:srcRect/>
          <a:stretch>
            <a:fillRect/>
          </a:stretch>
        </p:blipFill>
        <p:spPr bwMode="auto">
          <a:xfrm rot="11940014">
            <a:off x="8204149" y="5489857"/>
            <a:ext cx="834311" cy="1256042"/>
          </a:xfrm>
          <a:prstGeom prst="rect">
            <a:avLst/>
          </a:prstGeom>
          <a:noFill/>
        </p:spPr>
      </p:pic>
      <p:pic>
        <p:nvPicPr>
          <p:cNvPr id="14" name="Picture 13" descr="C:\Users\satari\Desktop\انديشه 1 عكسها\png\bote1.png"/>
          <p:cNvPicPr>
            <a:picLocks noChangeAspect="1" noChangeArrowheads="1"/>
          </p:cNvPicPr>
          <p:nvPr/>
        </p:nvPicPr>
        <p:blipFill>
          <a:blip r:embed="rId3" cstate="print"/>
          <a:srcRect/>
          <a:stretch>
            <a:fillRect/>
          </a:stretch>
        </p:blipFill>
        <p:spPr bwMode="auto">
          <a:xfrm rot="20298754" flipV="1">
            <a:off x="4072465" y="5577281"/>
            <a:ext cx="834311" cy="1167897"/>
          </a:xfrm>
          <a:prstGeom prst="rect">
            <a:avLst/>
          </a:prstGeom>
          <a:noFill/>
        </p:spPr>
      </p:pic>
      <p:pic>
        <p:nvPicPr>
          <p:cNvPr id="15" name="Picture 4" descr="C:\Users\satari\Desktop\انديشه 1 عكسها\png\bote1.png"/>
          <p:cNvPicPr>
            <a:picLocks noChangeAspect="1" noChangeArrowheads="1"/>
          </p:cNvPicPr>
          <p:nvPr/>
        </p:nvPicPr>
        <p:blipFill>
          <a:blip r:embed="rId3" cstate="print"/>
          <a:srcRect/>
          <a:stretch>
            <a:fillRect/>
          </a:stretch>
        </p:blipFill>
        <p:spPr bwMode="auto">
          <a:xfrm rot="2168647">
            <a:off x="4100130" y="1340042"/>
            <a:ext cx="834311" cy="1256042"/>
          </a:xfrm>
          <a:prstGeom prst="rect">
            <a:avLst/>
          </a:prstGeom>
          <a:noFill/>
        </p:spPr>
      </p:pic>
      <p:pic>
        <p:nvPicPr>
          <p:cNvPr id="16" name="Picture 4" descr="C:\Users\satari\Desktop\انديشه 1 عكسها\png\bote1.png"/>
          <p:cNvPicPr>
            <a:picLocks noChangeAspect="1" noChangeArrowheads="1"/>
          </p:cNvPicPr>
          <p:nvPr/>
        </p:nvPicPr>
        <p:blipFill>
          <a:blip r:embed="rId3" cstate="print"/>
          <a:srcRect/>
          <a:stretch>
            <a:fillRect/>
          </a:stretch>
        </p:blipFill>
        <p:spPr bwMode="auto">
          <a:xfrm rot="19084002" flipH="1">
            <a:off x="8026790" y="1329550"/>
            <a:ext cx="887338" cy="1256042"/>
          </a:xfrm>
          <a:prstGeom prst="rect">
            <a:avLst/>
          </a:prstGeom>
          <a:noFill/>
        </p:spPr>
      </p:pic>
      <p:pic>
        <p:nvPicPr>
          <p:cNvPr id="4098" name="Picture 2" descr="C:\Users\sattari\Desktop\عکس 5\18342.jpg"/>
          <p:cNvPicPr>
            <a:picLocks noChangeAspect="1" noChangeArrowheads="1"/>
          </p:cNvPicPr>
          <p:nvPr/>
        </p:nvPicPr>
        <p:blipFill>
          <a:blip r:embed="rId4" cstate="print"/>
          <a:srcRect/>
          <a:stretch>
            <a:fillRect/>
          </a:stretch>
        </p:blipFill>
        <p:spPr bwMode="auto">
          <a:xfrm>
            <a:off x="176010" y="1600200"/>
            <a:ext cx="3922575" cy="4876800"/>
          </a:xfrm>
          <a:prstGeom prst="rect">
            <a:avLst/>
          </a:prstGeom>
          <a:noFill/>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7" y="16933"/>
            <a:ext cx="1436515" cy="1541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500" fill="hold"/>
                                        <p:tgtEl>
                                          <p:spTgt spid="31747"/>
                                        </p:tgtEl>
                                        <p:attrNameLst>
                                          <p:attrName>ppt_w</p:attrName>
                                        </p:attrNameLst>
                                      </p:cBhvr>
                                      <p:tavLst>
                                        <p:tav tm="0">
                                          <p:val>
                                            <p:fltVal val="0"/>
                                          </p:val>
                                        </p:tav>
                                        <p:tav tm="100000">
                                          <p:val>
                                            <p:strVal val="#ppt_w"/>
                                          </p:val>
                                        </p:tav>
                                      </p:tavLst>
                                    </p:anim>
                                    <p:anim calcmode="lin" valueType="num">
                                      <p:cBhvr>
                                        <p:cTn id="8" dur="500" fill="hold"/>
                                        <p:tgtEl>
                                          <p:spTgt spid="31747"/>
                                        </p:tgtEl>
                                        <p:attrNameLst>
                                          <p:attrName>ppt_h</p:attrName>
                                        </p:attrNameLst>
                                      </p:cBhvr>
                                      <p:tavLst>
                                        <p:tav tm="0">
                                          <p:val>
                                            <p:fltVal val="0"/>
                                          </p:val>
                                        </p:tav>
                                        <p:tav tm="100000">
                                          <p:val>
                                            <p:strVal val="#ppt_h"/>
                                          </p:val>
                                        </p:tav>
                                      </p:tavLst>
                                    </p:anim>
                                    <p:anim calcmode="lin" valueType="num">
                                      <p:cBhvr>
                                        <p:cTn id="9" dur="500" fill="hold"/>
                                        <p:tgtEl>
                                          <p:spTgt spid="31747"/>
                                        </p:tgtEl>
                                        <p:attrNameLst>
                                          <p:attrName>style.rotation</p:attrName>
                                        </p:attrNameLst>
                                      </p:cBhvr>
                                      <p:tavLst>
                                        <p:tav tm="0">
                                          <p:val>
                                            <p:fltVal val="360"/>
                                          </p:val>
                                        </p:tav>
                                        <p:tav tm="100000">
                                          <p:val>
                                            <p:fltVal val="0"/>
                                          </p:val>
                                        </p:tav>
                                      </p:tavLst>
                                    </p:anim>
                                    <p:animEffect transition="in" filter="fade">
                                      <p:cBhvr>
                                        <p:cTn id="10" dur="500"/>
                                        <p:tgtEl>
                                          <p:spTgt spid="317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down)">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wipe(down)">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098"/>
                                        </p:tgtEl>
                                        <p:attrNameLst>
                                          <p:attrName>style.visibility</p:attrName>
                                        </p:attrNameLst>
                                      </p:cBhvr>
                                      <p:to>
                                        <p:strVal val="visible"/>
                                      </p:to>
                                    </p:set>
                                    <p:anim calcmode="lin" valueType="num">
                                      <p:cBhvr additive="base">
                                        <p:cTn id="56" dur="500" fill="hold"/>
                                        <p:tgtEl>
                                          <p:spTgt spid="4098"/>
                                        </p:tgtEl>
                                        <p:attrNameLst>
                                          <p:attrName>ppt_x</p:attrName>
                                        </p:attrNameLst>
                                      </p:cBhvr>
                                      <p:tavLst>
                                        <p:tav tm="0">
                                          <p:val>
                                            <p:strVal val="#ppt_x"/>
                                          </p:val>
                                        </p:tav>
                                        <p:tav tm="100000">
                                          <p:val>
                                            <p:strVal val="#ppt_x"/>
                                          </p:val>
                                        </p:tav>
                                      </p:tavLst>
                                    </p:anim>
                                    <p:anim calcmode="lin" valueType="num">
                                      <p:cBhvr additive="base">
                                        <p:cTn id="57"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600200"/>
            <a:ext cx="4800600" cy="5257799"/>
          </a:xfrm>
        </p:spPr>
        <p:style>
          <a:lnRef idx="1">
            <a:schemeClr val="accent5"/>
          </a:lnRef>
          <a:fillRef idx="2">
            <a:schemeClr val="accent5"/>
          </a:fillRef>
          <a:effectRef idx="1">
            <a:schemeClr val="accent5"/>
          </a:effectRef>
          <a:fontRef idx="minor">
            <a:schemeClr val="dk1"/>
          </a:fontRef>
        </p:style>
        <p:txBody>
          <a:bodyPr/>
          <a:lstStyle/>
          <a:p>
            <a:pPr algn="r" rtl="1">
              <a:buNone/>
            </a:pPr>
            <a:r>
              <a:rPr lang="fa-IR" dirty="0" smtClean="0">
                <a:solidFill>
                  <a:srgbClr val="FF0000"/>
                </a:solidFill>
                <a:cs typeface="B Traffic" pitchFamily="2" charset="-78"/>
              </a:rPr>
              <a:t>نقد شبهه 3</a:t>
            </a:r>
          </a:p>
          <a:p>
            <a:pPr algn="justLow" rtl="1">
              <a:buNone/>
            </a:pPr>
            <a:r>
              <a:rPr lang="fa-IR" dirty="0" smtClean="0">
                <a:cs typeface="B Traffic" pitchFamily="2" charset="-78"/>
              </a:rPr>
              <a:t>1. </a:t>
            </a:r>
            <a:r>
              <a:rPr lang="fa-IR" sz="3000" dirty="0" smtClean="0">
                <a:cs typeface="B Traffic" pitchFamily="2" charset="-78"/>
              </a:rPr>
              <a:t>همه‌ی مسلمانان به مرجعیت قرآن و سنت قطعی پیامبر اعتقاد دارند.</a:t>
            </a:r>
            <a:endParaRPr lang="en-US" sz="3000" dirty="0" smtClean="0">
              <a:cs typeface="B Traffic" pitchFamily="2" charset="-78"/>
            </a:endParaRPr>
          </a:p>
          <a:p>
            <a:pPr algn="justLow" rtl="1">
              <a:buNone/>
            </a:pPr>
            <a:r>
              <a:rPr lang="fa-IR" sz="3000" dirty="0" smtClean="0">
                <a:cs typeface="B Traffic" pitchFamily="2" charset="-78"/>
              </a:rPr>
              <a:t>2. بنابر حدیث ثقلین قرآن و عترت پیامبر با یکدیگر هم‌طرازند.</a:t>
            </a:r>
            <a:endParaRPr lang="en-US" sz="3000" dirty="0" smtClean="0">
              <a:cs typeface="B Traffic" pitchFamily="2" charset="-78"/>
            </a:endParaRPr>
          </a:p>
          <a:p>
            <a:pPr algn="r"/>
            <a:endParaRPr lang="en-US" dirty="0">
              <a:cs typeface="B Traffic" pitchFamily="2" charset="-78"/>
            </a:endParaRPr>
          </a:p>
        </p:txBody>
      </p:sp>
      <p:pic>
        <p:nvPicPr>
          <p:cNvPr id="8"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743200" y="4191000"/>
            <a:ext cx="2746275" cy="2727926"/>
          </a:xfrm>
          <a:prstGeom prst="rect">
            <a:avLst/>
          </a:prstGeom>
          <a:noFill/>
        </p:spPr>
      </p:pic>
      <p:pic>
        <p:nvPicPr>
          <p:cNvPr id="32771" name="Picture 3" descr="C:\Users\sattari\Desktop\حدیث-ثقلین.jpg"/>
          <p:cNvPicPr>
            <a:picLocks noChangeAspect="1" noChangeArrowheads="1"/>
          </p:cNvPicPr>
          <p:nvPr/>
        </p:nvPicPr>
        <p:blipFill>
          <a:blip r:embed="rId3" cstate="print"/>
          <a:srcRect/>
          <a:stretch>
            <a:fillRect/>
          </a:stretch>
        </p:blipFill>
        <p:spPr bwMode="auto">
          <a:xfrm>
            <a:off x="228600" y="1595380"/>
            <a:ext cx="3886200" cy="5262619"/>
          </a:xfrm>
          <a:prstGeom prst="rect">
            <a:avLst/>
          </a:prstGeom>
          <a:noFill/>
        </p:spPr>
      </p:pic>
      <p:sp>
        <p:nvSpPr>
          <p:cNvPr id="4" name="Title 1"/>
          <p:cNvSpPr txBox="1">
            <a:spLocks/>
          </p:cNvSpPr>
          <p:nvPr/>
        </p:nvSpPr>
        <p:spPr>
          <a:xfrm>
            <a:off x="2590800" y="304799"/>
            <a:ext cx="39624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lvl="0" algn="ctr" rtl="1">
              <a:spcBef>
                <a:spcPct val="0"/>
              </a:spcBef>
            </a:pPr>
            <a:r>
              <a:rPr lang="fa-IR" sz="4400" dirty="0" smtClean="0">
                <a:cs typeface="B Homa" pitchFamily="2" charset="-78"/>
              </a:rPr>
              <a:t>نقد شبهات</a:t>
            </a:r>
            <a:endParaRPr kumimoji="0" lang="en-US" sz="4400" b="0" i="0" u="none" strike="noStrike" kern="1200" cap="none" spc="0" normalizeH="0" baseline="0" noProof="0" dirty="0">
              <a:ln>
                <a:noFill/>
              </a:ln>
              <a:solidFill>
                <a:schemeClr val="accent3">
                  <a:lumMod val="50000"/>
                </a:schemeClr>
              </a:solidFill>
              <a:effectLst/>
              <a:uLnTx/>
              <a:uFillTx/>
              <a:latin typeface="+mn-lt"/>
              <a:ea typeface="+mn-ea"/>
              <a:cs typeface="B Homa" pitchFamily="2" charset="-78"/>
            </a:endParaRPr>
          </a:p>
        </p:txBody>
      </p:sp>
      <p:pic>
        <p:nvPicPr>
          <p:cNvPr id="5" name="Picture 2" descr="G:\ghiasvand\Nahad\Ghiasvand\ax\اسلیمی\bote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8100" y="0"/>
            <a:ext cx="10123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ghiasvand\Nahad\Ghiasvand\ax\اسلیمی\bote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943600" y="-1"/>
            <a:ext cx="10123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7" y="16932"/>
            <a:ext cx="1439333" cy="15448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20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3">
                                            <p:txEl>
                                              <p:pRg st="2" end="2"/>
                                            </p:txEl>
                                          </p:spTgt>
                                        </p:tgtEl>
                                        <p:attrNameLst>
                                          <p:attrName>ppt_y</p:attrName>
                                        </p:attrNameLst>
                                      </p:cBhvr>
                                      <p:tavLst>
                                        <p:tav tm="0">
                                          <p:val>
                                            <p:strVal val="#ppt_y"/>
                                          </p:val>
                                        </p:tav>
                                        <p:tav tm="100000">
                                          <p:val>
                                            <p:strVal val="#ppt_y"/>
                                          </p:val>
                                        </p:tav>
                                      </p:tavLst>
                                    </p:anim>
                                  </p:childTnLst>
                                </p:cTn>
                              </p:par>
                              <p:par>
                                <p:cTn id="40" presetID="8" presetClass="emph" presetSubtype="0" fill="hold" nodeType="withEffect">
                                  <p:stCondLst>
                                    <p:cond delay="0"/>
                                  </p:stCondLst>
                                  <p:childTnLst>
                                    <p:animRot by="21600000">
                                      <p:cBhvr>
                                        <p:cTn id="41"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295400"/>
            <a:ext cx="3962400" cy="838199"/>
          </a:xfrm>
        </p:spPr>
        <p:txBody>
          <a:bodyPr>
            <a:normAutofit/>
          </a:bodyPr>
          <a:lstStyle/>
          <a:p>
            <a:pPr algn="r" rtl="1">
              <a:buNone/>
            </a:pPr>
            <a:r>
              <a:rPr lang="fa-IR" dirty="0" smtClean="0">
                <a:cs typeface="B Homa" pitchFamily="2" charset="-78"/>
              </a:rPr>
              <a:t>فهم‌پذیری دین:</a:t>
            </a:r>
          </a:p>
        </p:txBody>
      </p:sp>
      <p:sp>
        <p:nvSpPr>
          <p:cNvPr id="4" name="Title 1"/>
          <p:cNvSpPr txBox="1">
            <a:spLocks/>
          </p:cNvSpPr>
          <p:nvPr/>
        </p:nvSpPr>
        <p:spPr>
          <a:xfrm>
            <a:off x="1780903" y="304800"/>
            <a:ext cx="5353594" cy="8382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lvl="0" algn="ctr" rtl="1">
              <a:spcBef>
                <a:spcPct val="0"/>
              </a:spcBef>
            </a:pPr>
            <a:r>
              <a:rPr lang="fa-IR" sz="4400" dirty="0" smtClean="0">
                <a:cs typeface="B Homa" pitchFamily="2" charset="-78"/>
              </a:rPr>
              <a:t>د. روش فهم دین:</a:t>
            </a:r>
            <a:endParaRPr kumimoji="0" lang="en-US" sz="4400" b="0" i="0" u="none" strike="noStrike" kern="1200" cap="none" spc="0" normalizeH="0" baseline="0" noProof="0" dirty="0">
              <a:ln>
                <a:noFill/>
              </a:ln>
              <a:solidFill>
                <a:schemeClr val="accent3">
                  <a:lumMod val="20000"/>
                  <a:lumOff val="80000"/>
                </a:schemeClr>
              </a:solidFill>
              <a:effectLst/>
              <a:uLnTx/>
              <a:uFillTx/>
              <a:latin typeface="+mn-lt"/>
              <a:ea typeface="+mn-ea"/>
              <a:cs typeface="B Homa" pitchFamily="2" charset="-78"/>
            </a:endParaRPr>
          </a:p>
        </p:txBody>
      </p:sp>
      <p:pic>
        <p:nvPicPr>
          <p:cNvPr id="5" name="Picture 2" descr="E:\ghiasvand\Nahad\Ghiasvand\ax\اسلیمی\bote5.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95697" y="28575"/>
            <a:ext cx="942703" cy="1419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ghiasvand\Nahad\Ghiasvand\ax\اسلیمی\bote5.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553200" y="0"/>
            <a:ext cx="942703" cy="141922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066800" y="2057400"/>
            <a:ext cx="6324600" cy="40386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Low" rtl="1">
              <a:buNone/>
            </a:pPr>
            <a:endParaRPr lang="fa-IR" dirty="0" smtClean="0">
              <a:cs typeface="B Homa" pitchFamily="2" charset="-78"/>
            </a:endParaRPr>
          </a:p>
          <a:p>
            <a:pPr algn="justLow" rtl="1">
              <a:buNone/>
            </a:pPr>
            <a:endParaRPr lang="en-US" dirty="0" smtClean="0">
              <a:cs typeface="B Homa" pitchFamily="2" charset="-78"/>
            </a:endParaRPr>
          </a:p>
          <a:p>
            <a:pPr algn="justLow" rtl="1">
              <a:buFont typeface="Arial" pitchFamily="34" charset="0"/>
              <a:buChar char="•"/>
            </a:pPr>
            <a:r>
              <a:rPr lang="fa-IR" dirty="0" smtClean="0">
                <a:cs typeface="B Homa" pitchFamily="2" charset="-78"/>
              </a:rPr>
              <a:t>چون قرآن بیانگر همه معارف سودمند برای هدایت انسان است، باید خود روشن و فهم‌پذیر باشد.</a:t>
            </a:r>
          </a:p>
          <a:p>
            <a:pPr algn="justLow" rtl="1">
              <a:buNone/>
            </a:pPr>
            <a:endParaRPr lang="fa-IR" dirty="0" smtClean="0">
              <a:solidFill>
                <a:srgbClr val="7030A0"/>
              </a:solidFill>
              <a:cs typeface="B Homa" pitchFamily="2" charset="-78"/>
            </a:endParaRPr>
          </a:p>
          <a:p>
            <a:pPr algn="justLow" rtl="1">
              <a:buFont typeface="Wingdings" pitchFamily="2" charset="2"/>
              <a:buChar char="v"/>
            </a:pPr>
            <a:r>
              <a:rPr lang="fa-IR" dirty="0" smtClean="0">
                <a:solidFill>
                  <a:srgbClr val="7030A0"/>
                </a:solidFill>
                <a:cs typeface="B Homa" pitchFamily="2" charset="-78"/>
              </a:rPr>
              <a:t>و لقد یسرنا القرآن للذکر فهل من مدّکر</a:t>
            </a:r>
            <a:endParaRPr lang="en-US" dirty="0" smtClean="0">
              <a:solidFill>
                <a:srgbClr val="7030A0"/>
              </a:solidFill>
              <a:cs typeface="B Homa" pitchFamily="2" charset="-78"/>
            </a:endParaRPr>
          </a:p>
          <a:p>
            <a:pPr algn="justLow" rtl="1">
              <a:buNone/>
            </a:pPr>
            <a:r>
              <a:rPr lang="fa-IR" dirty="0" smtClean="0">
                <a:solidFill>
                  <a:schemeClr val="tx1"/>
                </a:solidFill>
                <a:cs typeface="B Homa" pitchFamily="2" charset="-78"/>
              </a:rPr>
              <a:t>و قطعا قرآن را برای پندآموزی آسان کردیم؛ پس آیا پند گیرنده ای هست؟(قمر)</a:t>
            </a:r>
          </a:p>
          <a:p>
            <a:pPr algn="justLow" rtl="1">
              <a:buNone/>
            </a:pPr>
            <a:endParaRPr lang="fa-IR" dirty="0" smtClean="0">
              <a:solidFill>
                <a:srgbClr val="7030A0"/>
              </a:solidFill>
              <a:cs typeface="B Homa" pitchFamily="2" charset="-78"/>
            </a:endParaRPr>
          </a:p>
          <a:p>
            <a:pPr algn="justLow" rtl="1">
              <a:buNone/>
            </a:pPr>
            <a:r>
              <a:rPr lang="fa-IR" dirty="0" smtClean="0">
                <a:cs typeface="B Homa" pitchFamily="2" charset="-78"/>
              </a:rPr>
              <a:t>البته همه افرا به یکسان از قرآن بهره نمی‌برند، بلکه هر کس به اندازه ظرفیت خود از آن سود می‌جوید.</a:t>
            </a:r>
          </a:p>
        </p:txBody>
      </p:sp>
      <p:pic>
        <p:nvPicPr>
          <p:cNvPr id="3074" name="Picture 2" descr="C:\Users\sattari\Desktop\تاریخ\123456.jpg"/>
          <p:cNvPicPr>
            <a:picLocks noChangeAspect="1" noChangeArrowheads="1"/>
          </p:cNvPicPr>
          <p:nvPr/>
        </p:nvPicPr>
        <p:blipFill>
          <a:blip r:embed="rId3" cstate="print"/>
          <a:srcRect r="1111" b="6194"/>
          <a:stretch>
            <a:fillRect/>
          </a:stretch>
        </p:blipFill>
        <p:spPr bwMode="auto">
          <a:xfrm>
            <a:off x="1066800" y="2057400"/>
            <a:ext cx="6781800" cy="4071938"/>
          </a:xfrm>
          <a:prstGeom prst="rect">
            <a:avLst/>
          </a:prstGeom>
          <a:noFill/>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7" y="16932"/>
            <a:ext cx="1667093" cy="17893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74"/>
                                        </p:tgtEl>
                                        <p:attrNameLst>
                                          <p:attrName>style.visibility</p:attrName>
                                        </p:attrNameLst>
                                      </p:cBhvr>
                                      <p:to>
                                        <p:strVal val="visible"/>
                                      </p:to>
                                    </p:set>
                                    <p:anim calcmode="lin" valueType="num">
                                      <p:cBhvr additive="base">
                                        <p:cTn id="40" dur="500" fill="hold"/>
                                        <p:tgtEl>
                                          <p:spTgt spid="3074"/>
                                        </p:tgtEl>
                                        <p:attrNameLst>
                                          <p:attrName>ppt_x</p:attrName>
                                        </p:attrNameLst>
                                      </p:cBhvr>
                                      <p:tavLst>
                                        <p:tav tm="0">
                                          <p:val>
                                            <p:strVal val="#ppt_x"/>
                                          </p:val>
                                        </p:tav>
                                        <p:tav tm="100000">
                                          <p:val>
                                            <p:strVal val="#ppt_x"/>
                                          </p:val>
                                        </p:tav>
                                      </p:tavLst>
                                    </p:anim>
                                    <p:anim calcmode="lin" valueType="num">
                                      <p:cBhvr additive="base">
                                        <p:cTn id="4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57200" y="1447800"/>
          <a:ext cx="9448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524000" y="304800"/>
            <a:ext cx="7162800" cy="990600"/>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ctr" rtl="1">
              <a:buNone/>
            </a:pPr>
            <a:r>
              <a:rPr lang="fa-IR" sz="4600" b="1" dirty="0" smtClean="0">
                <a:solidFill>
                  <a:schemeClr val="tx1"/>
                </a:solidFill>
                <a:cs typeface="B Traffic" pitchFamily="2" charset="-78"/>
              </a:rPr>
              <a:t>روشمند بودن فهم دین</a:t>
            </a:r>
          </a:p>
          <a:p>
            <a:pPr algn="ctr" rtl="1">
              <a:buNone/>
            </a:pPr>
            <a:r>
              <a:rPr lang="fa-IR" sz="2900" b="1" dirty="0" smtClean="0">
                <a:cs typeface="B Traffic" pitchFamily="2" charset="-78"/>
              </a:rPr>
              <a:t>برای تفسیر قرآن باید روش صحیحی بر اساس رعایت امور ذیل داشت:</a:t>
            </a:r>
            <a:endParaRPr lang="en-US" sz="2900" b="1" dirty="0" smtClean="0">
              <a:cs typeface="B Traffic" pitchFamily="2" charset="-78"/>
            </a:endParaRPr>
          </a:p>
          <a:p>
            <a:pPr algn="r"/>
            <a:endParaRPr lang="en-US" b="1" dirty="0">
              <a:cs typeface="B Traffic" pitchFamily="2" charset="-78"/>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7" y="16932"/>
            <a:ext cx="1439333" cy="15448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800" decel="100000"/>
                                        <p:tgtEl>
                                          <p:spTgt spid="3">
                                            <p:bg/>
                                          </p:spTgt>
                                        </p:tgtEl>
                                      </p:cBhvr>
                                    </p:animEffect>
                                    <p:anim calcmode="lin" valueType="num">
                                      <p:cBhvr>
                                        <p:cTn id="8" dur="800" decel="100000" fill="hold"/>
                                        <p:tgtEl>
                                          <p:spTgt spid="3">
                                            <p:bg/>
                                          </p:spTgt>
                                        </p:tgtEl>
                                        <p:attrNameLst>
                                          <p:attrName>style.rotation</p:attrName>
                                        </p:attrNameLst>
                                      </p:cBhvr>
                                      <p:tavLst>
                                        <p:tav tm="0">
                                          <p:val>
                                            <p:fltVal val="-90"/>
                                          </p:val>
                                        </p:tav>
                                        <p:tav tm="100000">
                                          <p:val>
                                            <p:fltVal val="0"/>
                                          </p:val>
                                        </p:tav>
                                      </p:tavLst>
                                    </p:anim>
                                    <p:anim calcmode="lin" valueType="num">
                                      <p:cBhvr>
                                        <p:cTn id="9"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800" decel="100000"/>
                                        <p:tgtEl>
                                          <p:spTgt spid="3">
                                            <p:txEl>
                                              <p:pRg st="1" end="1"/>
                                            </p:txEl>
                                          </p:spTgt>
                                        </p:tgtEl>
                                      </p:cBhvr>
                                    </p:animEffect>
                                    <p:anim calcmode="lin" valueType="num">
                                      <p:cBhvr>
                                        <p:cTn id="2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r" rtl="1"/>
            <a:r>
              <a:rPr lang="fa-IR" dirty="0" smtClean="0"/>
              <a:t>ضمن مطالعه این فصل و استفاده از سایر منابع به سوالات ذیل پاسخ کامل داده ایمیل یا ایتا ارسال گردد</a:t>
            </a:r>
          </a:p>
          <a:p>
            <a:pPr marL="514350" indent="-514350" algn="r" rtl="1">
              <a:buFont typeface="+mj-lt"/>
              <a:buAutoNum type="arabicPeriod"/>
            </a:pPr>
            <a:r>
              <a:rPr lang="fa-IR" dirty="0" smtClean="0"/>
              <a:t>پنج مورد از اعجاز علمی قران را با ذکر ایات بیان کنید</a:t>
            </a:r>
          </a:p>
          <a:p>
            <a:pPr marL="514350" indent="-514350" algn="r" rtl="1">
              <a:buFont typeface="+mj-lt"/>
              <a:buAutoNum type="arabicPeriod"/>
            </a:pPr>
            <a:r>
              <a:rPr lang="fa-IR" dirty="0" smtClean="0"/>
              <a:t>رابطه عقل و دین را توضیح داده جایگاه عقل در احکام دینی رابیان کنید</a:t>
            </a:r>
          </a:p>
          <a:p>
            <a:pPr marL="514350" indent="-514350" algn="r" rtl="1">
              <a:buFont typeface="+mj-lt"/>
              <a:buAutoNum type="arabicPeriod"/>
            </a:pPr>
            <a:r>
              <a:rPr lang="fa-IR" smtClean="0"/>
              <a:t>شبهات خاتمیت را ذکر کرده یک مورد را توضیح دهید</a:t>
            </a:r>
          </a:p>
          <a:p>
            <a:pPr marL="514350" indent="-514350" algn="r" rtl="1">
              <a:buFont typeface="+mj-lt"/>
              <a:buAutoNum type="arabicPeriod"/>
            </a:pPr>
            <a:endParaRPr lang="fa-IR" dirty="0"/>
          </a:p>
        </p:txBody>
      </p:sp>
    </p:spTree>
    <p:extLst>
      <p:ext uri="{BB962C8B-B14F-4D97-AF65-F5344CB8AC3E}">
        <p14:creationId xmlns:p14="http://schemas.microsoft.com/office/powerpoint/2010/main" val="148988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16200000">
            <a:off x="5287663" y="3228370"/>
            <a:ext cx="6429364" cy="829896"/>
          </a:xfrm>
          <a:prstGeom prst="rect">
            <a:avLst/>
          </a:prstGeom>
          <a:solidFill>
            <a:srgbClr val="08DBF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Teardrop 10"/>
          <p:cNvSpPr/>
          <p:nvPr/>
        </p:nvSpPr>
        <p:spPr>
          <a:xfrm rot="19030443" flipH="1" flipV="1">
            <a:off x="7995731" y="105015"/>
            <a:ext cx="1010891" cy="1010891"/>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12" name="Picture 9" descr="C:\Users\satari\Desktop\انديشه 1 عكسها\png\uzdfghrl.png"/>
          <p:cNvPicPr>
            <a:picLocks noChangeAspect="1" noChangeArrowheads="1"/>
          </p:cNvPicPr>
          <p:nvPr/>
        </p:nvPicPr>
        <p:blipFill>
          <a:blip r:embed="rId2" cstate="print"/>
          <a:srcRect/>
          <a:stretch>
            <a:fillRect/>
          </a:stretch>
        </p:blipFill>
        <p:spPr bwMode="auto">
          <a:xfrm>
            <a:off x="8057417" y="172832"/>
            <a:ext cx="872852" cy="852774"/>
          </a:xfrm>
          <a:prstGeom prst="rect">
            <a:avLst/>
          </a:prstGeom>
          <a:noFill/>
          <a:ln>
            <a:noFill/>
          </a:ln>
        </p:spPr>
      </p:pic>
      <p:sp>
        <p:nvSpPr>
          <p:cNvPr id="13" name="Rectangle 12"/>
          <p:cNvSpPr/>
          <p:nvPr/>
        </p:nvSpPr>
        <p:spPr>
          <a:xfrm rot="16200000">
            <a:off x="5781212" y="3860511"/>
            <a:ext cx="5410199" cy="584775"/>
          </a:xfrm>
          <a:prstGeom prst="rect">
            <a:avLst/>
          </a:prstGeom>
        </p:spPr>
        <p:txBody>
          <a:bodyPr wrap="square">
            <a:spAutoFit/>
          </a:bodyPr>
          <a:lstStyle/>
          <a:p>
            <a:pPr algn="ctr" rtl="1"/>
            <a:r>
              <a:rPr lang="fa-IR" sz="3200" b="1" dirty="0" smtClean="0">
                <a:cs typeface="B Traffic" pitchFamily="2" charset="-78"/>
              </a:rPr>
              <a:t>بخش سوم: </a:t>
            </a:r>
            <a:r>
              <a:rPr lang="fa-IR" sz="3200" b="1" dirty="0" smtClean="0">
                <a:cs typeface="B Homa" pitchFamily="2" charset="-78"/>
              </a:rPr>
              <a:t>شناخت اسلام</a:t>
            </a:r>
            <a:endParaRPr lang="en-US" sz="3200" dirty="0" smtClean="0">
              <a:cs typeface="B Homa" pitchFamily="2" charset="-78"/>
            </a:endParaRPr>
          </a:p>
        </p:txBody>
      </p:sp>
      <p:pic>
        <p:nvPicPr>
          <p:cNvPr id="16" name="Picture 2" descr="C:\Users\ghiyasvand\Desktop\png\يبفurl.pn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0" y="1295400"/>
            <a:ext cx="4142478" cy="4114800"/>
          </a:xfrm>
          <a:prstGeom prst="rect">
            <a:avLst/>
          </a:prstGeom>
          <a:noFill/>
        </p:spPr>
      </p:pic>
      <p:pic>
        <p:nvPicPr>
          <p:cNvPr id="1026" name="Picture 2" descr="C:\Users\ebrahimzadeh.m\Desktop\IMG13464354.jpg"/>
          <p:cNvPicPr>
            <a:picLocks noChangeAspect="1" noChangeArrowheads="1"/>
          </p:cNvPicPr>
          <p:nvPr/>
        </p:nvPicPr>
        <p:blipFill>
          <a:blip r:embed="rId4" cstate="print"/>
          <a:srcRect/>
          <a:stretch>
            <a:fillRect/>
          </a:stretch>
        </p:blipFill>
        <p:spPr bwMode="auto">
          <a:xfrm>
            <a:off x="1676400" y="1143000"/>
            <a:ext cx="5771960" cy="4343400"/>
          </a:xfrm>
          <a:prstGeom prst="rect">
            <a:avLst/>
          </a:prstGeom>
          <a:noFill/>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8" y="16933"/>
            <a:ext cx="1475094" cy="15832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2000" fill="hold"/>
                                        <p:tgtEl>
                                          <p:spTgt spid="10"/>
                                        </p:tgtEl>
                                        <p:attrNameLst>
                                          <p:attrName>ppt_x</p:attrName>
                                        </p:attrNameLst>
                                      </p:cBhvr>
                                      <p:tavLst>
                                        <p:tav tm="0">
                                          <p:val>
                                            <p:strVal val="#ppt_x"/>
                                          </p:val>
                                        </p:tav>
                                        <p:tav tm="100000">
                                          <p:val>
                                            <p:strVal val="#ppt_x"/>
                                          </p:val>
                                        </p:tav>
                                      </p:tavLst>
                                    </p:anim>
                                    <p:anim calcmode="lin" valueType="num">
                                      <p:cBhvr additive="base">
                                        <p:cTn id="10" dur="2000" fill="hold"/>
                                        <p:tgtEl>
                                          <p:spTgt spid="10"/>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2000" fill="hold"/>
                                        <p:tgtEl>
                                          <p:spTgt spid="13"/>
                                        </p:tgtEl>
                                        <p:attrNameLst>
                                          <p:attrName>ppt_x</p:attrName>
                                        </p:attrNameLst>
                                      </p:cBhvr>
                                      <p:tavLst>
                                        <p:tav tm="0">
                                          <p:val>
                                            <p:strVal val="#ppt_x"/>
                                          </p:val>
                                        </p:tav>
                                        <p:tav tm="100000">
                                          <p:val>
                                            <p:strVal val="#ppt_x"/>
                                          </p:val>
                                        </p:tav>
                                      </p:tavLst>
                                    </p:anim>
                                    <p:anim calcmode="lin" valueType="num">
                                      <p:cBhvr additive="base">
                                        <p:cTn id="14" dur="2000" fill="hold"/>
                                        <p:tgtEl>
                                          <p:spTgt spid="13"/>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1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attari\Desktop\IMAGE634557549598922853.jpg"/>
          <p:cNvPicPr>
            <a:picLocks noChangeAspect="1" noChangeArrowheads="1"/>
          </p:cNvPicPr>
          <p:nvPr/>
        </p:nvPicPr>
        <p:blipFill>
          <a:blip r:embed="rId3" cstate="print"/>
          <a:srcRect/>
          <a:stretch>
            <a:fillRect/>
          </a:stretch>
        </p:blipFill>
        <p:spPr bwMode="auto">
          <a:xfrm>
            <a:off x="-533400" y="0"/>
            <a:ext cx="10283569" cy="7162800"/>
          </a:xfrm>
          <a:prstGeom prst="rect">
            <a:avLst/>
          </a:prstGeom>
          <a:noFill/>
        </p:spPr>
      </p:pic>
      <p:sp>
        <p:nvSpPr>
          <p:cNvPr id="4" name="Title 1"/>
          <p:cNvSpPr txBox="1">
            <a:spLocks/>
          </p:cNvSpPr>
          <p:nvPr/>
        </p:nvSpPr>
        <p:spPr>
          <a:xfrm>
            <a:off x="1219200" y="176609"/>
            <a:ext cx="6705600" cy="1143000"/>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lvl="0" algn="ctr" rtl="1">
              <a:spcBef>
                <a:spcPct val="0"/>
              </a:spcBef>
            </a:pPr>
            <a:r>
              <a:rPr lang="fa-IR" sz="4400" dirty="0" smtClean="0">
                <a:cs typeface="B Homa" pitchFamily="2" charset="-78"/>
              </a:rPr>
              <a:t>شناخت اسلام:</a:t>
            </a:r>
            <a:endParaRPr kumimoji="0" lang="en-US" sz="4400" b="0" i="0" u="none" strike="noStrike" kern="1200" cap="none" spc="0" normalizeH="0" baseline="0" noProof="0" dirty="0">
              <a:ln>
                <a:noFill/>
              </a:ln>
              <a:solidFill>
                <a:srgbClr val="92D050"/>
              </a:solidFill>
              <a:effectLst/>
              <a:uLnTx/>
              <a:uFillTx/>
              <a:latin typeface="+mn-lt"/>
              <a:ea typeface="+mn-ea"/>
              <a:cs typeface="B Homa" pitchFamily="2" charset="-78"/>
            </a:endParaRPr>
          </a:p>
        </p:txBody>
      </p:sp>
      <p:pic>
        <p:nvPicPr>
          <p:cNvPr id="5" name="Picture 2" descr="G:\ghiasvand\Nahad\Ghiasvand\ax\اسلیمی\bot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238" y="76200"/>
            <a:ext cx="868362" cy="13073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ghiasvand\Nahad\Ghiasvand\ax\اسلیمی\bot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391400" y="88503"/>
            <a:ext cx="868362" cy="13073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91000" y="3276600"/>
            <a:ext cx="4572000" cy="1815882"/>
          </a:xfrm>
          <a:prstGeom prst="rect">
            <a:avLst/>
          </a:prstGeom>
        </p:spPr>
        <p:txBody>
          <a:bodyPr>
            <a:spAutoFit/>
          </a:bodyPr>
          <a:lstStyle/>
          <a:p>
            <a:pPr algn="r" rtl="1"/>
            <a:r>
              <a:rPr lang="fa-IR" sz="2800" dirty="0" smtClean="0">
                <a:solidFill>
                  <a:schemeClr val="bg1"/>
                </a:solidFill>
                <a:cs typeface="B Traffic" pitchFamily="2" charset="-78"/>
              </a:rPr>
              <a:t>الف. قرآن و سنت</a:t>
            </a:r>
            <a:endParaRPr lang="en-US" sz="2800" dirty="0" smtClean="0">
              <a:solidFill>
                <a:schemeClr val="bg1"/>
              </a:solidFill>
              <a:cs typeface="B Traffic" pitchFamily="2" charset="-78"/>
            </a:endParaRPr>
          </a:p>
          <a:p>
            <a:pPr algn="r" rtl="1"/>
            <a:r>
              <a:rPr lang="fa-IR" sz="2800" dirty="0" smtClean="0">
                <a:solidFill>
                  <a:schemeClr val="bg1"/>
                </a:solidFill>
                <a:cs typeface="B Traffic" pitchFamily="2" charset="-78"/>
              </a:rPr>
              <a:t>ب. عقل و جایگاه آن درشناخت دین</a:t>
            </a:r>
            <a:endParaRPr lang="en-US" sz="2800" dirty="0" smtClean="0">
              <a:solidFill>
                <a:schemeClr val="bg1"/>
              </a:solidFill>
              <a:cs typeface="B Traffic" pitchFamily="2" charset="-78"/>
            </a:endParaRPr>
          </a:p>
          <a:p>
            <a:pPr algn="r" rtl="1"/>
            <a:r>
              <a:rPr lang="fa-IR" sz="2800" dirty="0" smtClean="0">
                <a:solidFill>
                  <a:schemeClr val="bg1"/>
                </a:solidFill>
                <a:cs typeface="B Traffic" pitchFamily="2" charset="-78"/>
              </a:rPr>
              <a:t>ج. خاتمیت</a:t>
            </a:r>
            <a:endParaRPr lang="en-US" sz="2800" dirty="0" smtClean="0">
              <a:solidFill>
                <a:schemeClr val="bg1"/>
              </a:solidFill>
              <a:cs typeface="B Traffic" pitchFamily="2" charset="-78"/>
            </a:endParaRPr>
          </a:p>
          <a:p>
            <a:pPr algn="r" rtl="1"/>
            <a:r>
              <a:rPr lang="fa-IR" sz="2800" dirty="0" smtClean="0">
                <a:solidFill>
                  <a:schemeClr val="bg1"/>
                </a:solidFill>
                <a:cs typeface="B Traffic" pitchFamily="2" charset="-78"/>
              </a:rPr>
              <a:t>د.  روش فهم دین</a:t>
            </a:r>
            <a:endParaRPr lang="en-US" sz="2800" dirty="0" smtClean="0">
              <a:solidFill>
                <a:schemeClr val="bg1"/>
              </a:solidFill>
              <a:cs typeface="B Traff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hiyasvand\Desktop\png\يبفurl.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4343400" y="31057"/>
            <a:ext cx="3574224" cy="3550343"/>
          </a:xfrm>
          <a:prstGeom prst="rect">
            <a:avLst/>
          </a:prstGeom>
          <a:noFill/>
        </p:spPr>
      </p:pic>
      <p:sp>
        <p:nvSpPr>
          <p:cNvPr id="4" name="Rounded Rectangle 3"/>
          <p:cNvSpPr/>
          <p:nvPr/>
        </p:nvSpPr>
        <p:spPr>
          <a:xfrm>
            <a:off x="5991198" y="1143000"/>
            <a:ext cx="2771802" cy="1295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3600" dirty="0" smtClean="0">
                <a:cs typeface="B Homa" pitchFamily="2" charset="-78"/>
              </a:rPr>
              <a:t>تعریف اسلام</a:t>
            </a:r>
            <a:endParaRPr lang="en-US" sz="3600" dirty="0">
              <a:solidFill>
                <a:schemeClr val="tx1"/>
              </a:solidFill>
              <a:cs typeface="B Mitra" pitchFamily="2" charset="-78"/>
            </a:endParaRPr>
          </a:p>
        </p:txBody>
      </p:sp>
      <p:sp>
        <p:nvSpPr>
          <p:cNvPr id="13" name="Title 1"/>
          <p:cNvSpPr txBox="1">
            <a:spLocks/>
          </p:cNvSpPr>
          <p:nvPr/>
        </p:nvSpPr>
        <p:spPr>
          <a:xfrm>
            <a:off x="5446442" y="228600"/>
            <a:ext cx="3120738" cy="735500"/>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pPr algn="ctr" rtl="1">
              <a:buNone/>
            </a:pPr>
            <a:r>
              <a:rPr lang="fa-IR" sz="4000" dirty="0" smtClean="0">
                <a:cs typeface="B Homa" pitchFamily="2" charset="-78"/>
              </a:rPr>
              <a:t>در لغت :</a:t>
            </a:r>
          </a:p>
        </p:txBody>
      </p:sp>
      <p:pic>
        <p:nvPicPr>
          <p:cNvPr id="14" name="Picture 2" descr="C:\Users\ghiyasvand\Desktop\png\bote2.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flipH="1" flipV="1">
            <a:off x="8138551" y="193388"/>
            <a:ext cx="700649" cy="873412"/>
          </a:xfrm>
          <a:prstGeom prst="rect">
            <a:avLst/>
          </a:prstGeom>
          <a:noFill/>
        </p:spPr>
      </p:pic>
      <p:sp>
        <p:nvSpPr>
          <p:cNvPr id="15" name="Rounded Rectangle 14"/>
          <p:cNvSpPr/>
          <p:nvPr/>
        </p:nvSpPr>
        <p:spPr>
          <a:xfrm>
            <a:off x="228600" y="228600"/>
            <a:ext cx="56388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1" algn="r" rtl="1"/>
            <a:r>
              <a:rPr lang="fa-IR" sz="2800" dirty="0" smtClean="0">
                <a:cs typeface="B Traffic" pitchFamily="2" charset="-78"/>
              </a:rPr>
              <a:t>به معنای تسلیم شدن و گردن نهادن </a:t>
            </a:r>
            <a:endParaRPr lang="en-US" sz="2800" dirty="0" smtClean="0">
              <a:cs typeface="B Traffic" pitchFamily="2" charset="-78"/>
            </a:endParaRPr>
          </a:p>
        </p:txBody>
      </p:sp>
      <p:sp>
        <p:nvSpPr>
          <p:cNvPr id="16" name="Rounded Rectangle 15"/>
          <p:cNvSpPr/>
          <p:nvPr/>
        </p:nvSpPr>
        <p:spPr>
          <a:xfrm>
            <a:off x="228600" y="1143000"/>
            <a:ext cx="5638800" cy="1371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lvl="1" algn="justLow" rtl="1"/>
            <a:r>
              <a:rPr lang="fa-IR" dirty="0" smtClean="0">
                <a:cs typeface="B Traffic" pitchFamily="2" charset="-78"/>
              </a:rPr>
              <a:t>قرآن کریم دینی را که مردم رابه آن دعوت می کند، اسلام نامیده است که برنامه کلی آن،تسلیم شدن انسان در برابر احکام الهی است.حضرت ابراهیم اولین کسی است که این دین را اسلام و پیروانش را مسلمان نامید. </a:t>
            </a:r>
            <a:endParaRPr lang="en-US" dirty="0" smtClean="0">
              <a:cs typeface="B Traffic" pitchFamily="2" charset="-78"/>
            </a:endParaRPr>
          </a:p>
        </p:txBody>
      </p:sp>
      <p:sp>
        <p:nvSpPr>
          <p:cNvPr id="17" name="Title 1"/>
          <p:cNvSpPr txBox="1">
            <a:spLocks/>
          </p:cNvSpPr>
          <p:nvPr/>
        </p:nvSpPr>
        <p:spPr>
          <a:xfrm>
            <a:off x="5446442" y="2667000"/>
            <a:ext cx="3120738" cy="735500"/>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algn="ctr" rtl="1">
              <a:buNone/>
            </a:pPr>
            <a:r>
              <a:rPr lang="fa-IR" sz="4000" dirty="0" smtClean="0">
                <a:cs typeface="B Homa" pitchFamily="2" charset="-78"/>
              </a:rPr>
              <a:t>در اصطلاح:</a:t>
            </a:r>
          </a:p>
        </p:txBody>
      </p:sp>
      <p:pic>
        <p:nvPicPr>
          <p:cNvPr id="18" name="Picture 2" descr="C:\Users\ghiyasvand\Desktop\png\bote2.png"/>
          <p:cNvPicPr>
            <a:picLocks noChangeAspect="1" noChangeArrowheads="1"/>
          </p:cNvPicPr>
          <p:nvPr/>
        </p:nvPicPr>
        <p:blipFill>
          <a:blip r:embed="rId3" cstate="print"/>
          <a:srcRect/>
          <a:stretch>
            <a:fillRect/>
          </a:stretch>
        </p:blipFill>
        <p:spPr bwMode="auto">
          <a:xfrm flipH="1" flipV="1">
            <a:off x="8138551" y="2631788"/>
            <a:ext cx="700649" cy="873412"/>
          </a:xfrm>
          <a:prstGeom prst="rect">
            <a:avLst/>
          </a:prstGeom>
          <a:noFill/>
        </p:spPr>
      </p:pic>
      <p:sp>
        <p:nvSpPr>
          <p:cNvPr id="19" name="Rounded Rectangle 18"/>
          <p:cNvSpPr/>
          <p:nvPr/>
        </p:nvSpPr>
        <p:spPr>
          <a:xfrm>
            <a:off x="228600" y="2667000"/>
            <a:ext cx="5638800" cy="1371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lvl="1" algn="r" rtl="1"/>
            <a:r>
              <a:rPr lang="fa-IR" sz="2400" dirty="0" smtClean="0">
                <a:cs typeface="B Traffic" pitchFamily="2" charset="-78"/>
              </a:rPr>
              <a:t>اسلام آخرین و کامل‌ترین شریعتی است که خدا برای هدایت همه‌ انسان‌ها تا به ابد، نازل فرموده است. </a:t>
            </a:r>
            <a:endParaRPr lang="en-US" sz="2400" dirty="0" smtClean="0">
              <a:cs typeface="B Traffic" pitchFamily="2" charset="-78"/>
            </a:endParaRPr>
          </a:p>
        </p:txBody>
      </p:sp>
      <p:sp>
        <p:nvSpPr>
          <p:cNvPr id="20" name="Rounded Rectangle 19"/>
          <p:cNvSpPr/>
          <p:nvPr/>
        </p:nvSpPr>
        <p:spPr>
          <a:xfrm>
            <a:off x="228600" y="3962400"/>
            <a:ext cx="5638800" cy="1371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1" algn="justLow" rtl="1"/>
            <a:r>
              <a:rPr lang="fa-IR" sz="2400" dirty="0" smtClean="0">
                <a:cs typeface="B Traffic" pitchFamily="2" charset="-78"/>
              </a:rPr>
              <a:t>قوانین  چنین آیینی، مطابق فطرت و عقل آدمی و نیز پاسخ‌گوی همه‌ی نیازهای فردی و اجتماعی و هدایتی انسان است.</a:t>
            </a:r>
            <a:endParaRPr lang="en-US" sz="2400" dirty="0" smtClean="0">
              <a:cs typeface="B Traffic" pitchFamily="2" charset="-78"/>
            </a:endParaRPr>
          </a:p>
        </p:txBody>
      </p:sp>
      <p:sp>
        <p:nvSpPr>
          <p:cNvPr id="21" name="Rounded Rectangle 20"/>
          <p:cNvSpPr/>
          <p:nvPr/>
        </p:nvSpPr>
        <p:spPr>
          <a:xfrm>
            <a:off x="228600" y="5257800"/>
            <a:ext cx="5638800" cy="1371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1" algn="justLow" rtl="1"/>
            <a:r>
              <a:rPr lang="fa-IR" sz="2400" dirty="0" smtClean="0">
                <a:cs typeface="B Traffic" pitchFamily="2" charset="-78"/>
              </a:rPr>
              <a:t>با پیروی از دستورهای چنین آیینی می‌توان به به کمال معنوی و مادی و سعادت دنیا و آخرت نایل شد.</a:t>
            </a:r>
            <a:endParaRPr lang="en-US" sz="2400" dirty="0">
              <a:cs typeface="B Traff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ppt_x</p:attrName>
                                        </p:attrNameLst>
                                      </p:cBhvr>
                                      <p:tavLst>
                                        <p:tav tm="0">
                                          <p:val>
                                            <p:strVal val="#ppt_x-.2"/>
                                          </p:val>
                                        </p:tav>
                                        <p:tav tm="100000">
                                          <p:val>
                                            <p:strVal val="#ppt_x"/>
                                          </p:val>
                                        </p:tav>
                                      </p:tavLst>
                                    </p:anim>
                                    <p:anim calcmode="lin" valueType="num">
                                      <p:cBhvr>
                                        <p:cTn id="1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3"/>
                                        </p:tgtEl>
                                      </p:cBhvr>
                                    </p:animEffect>
                                  </p:childTnLst>
                                </p:cTn>
                              </p:par>
                              <p:par>
                                <p:cTn id="19" presetID="29"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ppt_x</p:attrName>
                                        </p:attrNameLst>
                                      </p:cBhvr>
                                      <p:tavLst>
                                        <p:tav tm="0">
                                          <p:val>
                                            <p:strVal val="#ppt_x-.2"/>
                                          </p:val>
                                        </p:tav>
                                        <p:tav tm="100000">
                                          <p:val>
                                            <p:strVal val="#ppt_x"/>
                                          </p:val>
                                        </p:tav>
                                      </p:tavLst>
                                    </p:anim>
                                    <p:anim calcmode="lin" valueType="num">
                                      <p:cBhvr>
                                        <p:cTn id="2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80">
                                          <p:stCondLst>
                                            <p:cond delay="0"/>
                                          </p:stCondLst>
                                        </p:cTn>
                                        <p:tgtEl>
                                          <p:spTgt spid="15"/>
                                        </p:tgtEl>
                                      </p:cBhvr>
                                    </p:animEffect>
                                    <p:anim calcmode="lin" valueType="num">
                                      <p:cBhvr>
                                        <p:cTn id="2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4" dur="26">
                                          <p:stCondLst>
                                            <p:cond delay="650"/>
                                          </p:stCondLst>
                                        </p:cTn>
                                        <p:tgtEl>
                                          <p:spTgt spid="15"/>
                                        </p:tgtEl>
                                      </p:cBhvr>
                                      <p:to x="100000" y="60000"/>
                                    </p:animScale>
                                    <p:animScale>
                                      <p:cBhvr>
                                        <p:cTn id="35" dur="166" decel="50000">
                                          <p:stCondLst>
                                            <p:cond delay="676"/>
                                          </p:stCondLst>
                                        </p:cTn>
                                        <p:tgtEl>
                                          <p:spTgt spid="15"/>
                                        </p:tgtEl>
                                      </p:cBhvr>
                                      <p:to x="100000" y="100000"/>
                                    </p:animScale>
                                    <p:animScale>
                                      <p:cBhvr>
                                        <p:cTn id="36" dur="26">
                                          <p:stCondLst>
                                            <p:cond delay="1312"/>
                                          </p:stCondLst>
                                        </p:cTn>
                                        <p:tgtEl>
                                          <p:spTgt spid="15"/>
                                        </p:tgtEl>
                                      </p:cBhvr>
                                      <p:to x="100000" y="80000"/>
                                    </p:animScale>
                                    <p:animScale>
                                      <p:cBhvr>
                                        <p:cTn id="37" dur="166" decel="50000">
                                          <p:stCondLst>
                                            <p:cond delay="1338"/>
                                          </p:stCondLst>
                                        </p:cTn>
                                        <p:tgtEl>
                                          <p:spTgt spid="15"/>
                                        </p:tgtEl>
                                      </p:cBhvr>
                                      <p:to x="100000" y="100000"/>
                                    </p:animScale>
                                    <p:animScale>
                                      <p:cBhvr>
                                        <p:cTn id="38" dur="26">
                                          <p:stCondLst>
                                            <p:cond delay="1642"/>
                                          </p:stCondLst>
                                        </p:cTn>
                                        <p:tgtEl>
                                          <p:spTgt spid="15"/>
                                        </p:tgtEl>
                                      </p:cBhvr>
                                      <p:to x="100000" y="90000"/>
                                    </p:animScale>
                                    <p:animScale>
                                      <p:cBhvr>
                                        <p:cTn id="39" dur="166" decel="50000">
                                          <p:stCondLst>
                                            <p:cond delay="1668"/>
                                          </p:stCondLst>
                                        </p:cTn>
                                        <p:tgtEl>
                                          <p:spTgt spid="15"/>
                                        </p:tgtEl>
                                      </p:cBhvr>
                                      <p:to x="100000" y="100000"/>
                                    </p:animScale>
                                    <p:animScale>
                                      <p:cBhvr>
                                        <p:cTn id="40" dur="26">
                                          <p:stCondLst>
                                            <p:cond delay="1808"/>
                                          </p:stCondLst>
                                        </p:cTn>
                                        <p:tgtEl>
                                          <p:spTgt spid="15"/>
                                        </p:tgtEl>
                                      </p:cBhvr>
                                      <p:to x="100000" y="95000"/>
                                    </p:animScale>
                                    <p:animScale>
                                      <p:cBhvr>
                                        <p:cTn id="41" dur="166" decel="50000">
                                          <p:stCondLst>
                                            <p:cond delay="1834"/>
                                          </p:stCondLst>
                                        </p:cTn>
                                        <p:tgtEl>
                                          <p:spTgt spid="15"/>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80">
                                          <p:stCondLst>
                                            <p:cond delay="0"/>
                                          </p:stCondLst>
                                        </p:cTn>
                                        <p:tgtEl>
                                          <p:spTgt spid="16"/>
                                        </p:tgtEl>
                                      </p:cBhvr>
                                    </p:animEffect>
                                    <p:anim calcmode="lin" valueType="num">
                                      <p:cBhvr>
                                        <p:cTn id="4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2" dur="26">
                                          <p:stCondLst>
                                            <p:cond delay="650"/>
                                          </p:stCondLst>
                                        </p:cTn>
                                        <p:tgtEl>
                                          <p:spTgt spid="16"/>
                                        </p:tgtEl>
                                      </p:cBhvr>
                                      <p:to x="100000" y="60000"/>
                                    </p:animScale>
                                    <p:animScale>
                                      <p:cBhvr>
                                        <p:cTn id="53" dur="166" decel="50000">
                                          <p:stCondLst>
                                            <p:cond delay="676"/>
                                          </p:stCondLst>
                                        </p:cTn>
                                        <p:tgtEl>
                                          <p:spTgt spid="16"/>
                                        </p:tgtEl>
                                      </p:cBhvr>
                                      <p:to x="100000" y="100000"/>
                                    </p:animScale>
                                    <p:animScale>
                                      <p:cBhvr>
                                        <p:cTn id="54" dur="26">
                                          <p:stCondLst>
                                            <p:cond delay="1312"/>
                                          </p:stCondLst>
                                        </p:cTn>
                                        <p:tgtEl>
                                          <p:spTgt spid="16"/>
                                        </p:tgtEl>
                                      </p:cBhvr>
                                      <p:to x="100000" y="80000"/>
                                    </p:animScale>
                                    <p:animScale>
                                      <p:cBhvr>
                                        <p:cTn id="55" dur="166" decel="50000">
                                          <p:stCondLst>
                                            <p:cond delay="1338"/>
                                          </p:stCondLst>
                                        </p:cTn>
                                        <p:tgtEl>
                                          <p:spTgt spid="16"/>
                                        </p:tgtEl>
                                      </p:cBhvr>
                                      <p:to x="100000" y="100000"/>
                                    </p:animScale>
                                    <p:animScale>
                                      <p:cBhvr>
                                        <p:cTn id="56" dur="26">
                                          <p:stCondLst>
                                            <p:cond delay="1642"/>
                                          </p:stCondLst>
                                        </p:cTn>
                                        <p:tgtEl>
                                          <p:spTgt spid="16"/>
                                        </p:tgtEl>
                                      </p:cBhvr>
                                      <p:to x="100000" y="90000"/>
                                    </p:animScale>
                                    <p:animScale>
                                      <p:cBhvr>
                                        <p:cTn id="57" dur="166" decel="50000">
                                          <p:stCondLst>
                                            <p:cond delay="1668"/>
                                          </p:stCondLst>
                                        </p:cTn>
                                        <p:tgtEl>
                                          <p:spTgt spid="16"/>
                                        </p:tgtEl>
                                      </p:cBhvr>
                                      <p:to x="100000" y="100000"/>
                                    </p:animScale>
                                    <p:animScale>
                                      <p:cBhvr>
                                        <p:cTn id="58" dur="26">
                                          <p:stCondLst>
                                            <p:cond delay="1808"/>
                                          </p:stCondLst>
                                        </p:cTn>
                                        <p:tgtEl>
                                          <p:spTgt spid="16"/>
                                        </p:tgtEl>
                                      </p:cBhvr>
                                      <p:to x="100000" y="95000"/>
                                    </p:animScale>
                                    <p:animScale>
                                      <p:cBhvr>
                                        <p:cTn id="59" dur="166" decel="50000">
                                          <p:stCondLst>
                                            <p:cond delay="1834"/>
                                          </p:stCondLst>
                                        </p:cTn>
                                        <p:tgtEl>
                                          <p:spTgt spid="16"/>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1000" fill="hold"/>
                                        <p:tgtEl>
                                          <p:spTgt spid="17"/>
                                        </p:tgtEl>
                                        <p:attrNameLst>
                                          <p:attrName>ppt_x</p:attrName>
                                        </p:attrNameLst>
                                      </p:cBhvr>
                                      <p:tavLst>
                                        <p:tav tm="0">
                                          <p:val>
                                            <p:strVal val="#ppt_x-.2"/>
                                          </p:val>
                                        </p:tav>
                                        <p:tav tm="100000">
                                          <p:val>
                                            <p:strVal val="#ppt_x"/>
                                          </p:val>
                                        </p:tav>
                                      </p:tavLst>
                                    </p:anim>
                                    <p:anim calcmode="lin" valueType="num">
                                      <p:cBhvr>
                                        <p:cTn id="6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7"/>
                                        </p:tgtEl>
                                      </p:cBhvr>
                                    </p:animEffect>
                                  </p:childTnLst>
                                </p:cTn>
                              </p:par>
                              <p:par>
                                <p:cTn id="67" presetID="29"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ppt_x</p:attrName>
                                        </p:attrNameLst>
                                      </p:cBhvr>
                                      <p:tavLst>
                                        <p:tav tm="0">
                                          <p:val>
                                            <p:strVal val="#ppt_x-.2"/>
                                          </p:val>
                                        </p:tav>
                                        <p:tav tm="100000">
                                          <p:val>
                                            <p:strVal val="#ppt_x"/>
                                          </p:val>
                                        </p:tav>
                                      </p:tavLst>
                                    </p:anim>
                                    <p:anim calcmode="lin" valueType="num">
                                      <p:cBhvr>
                                        <p:cTn id="70"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down)">
                                      <p:cBhvr>
                                        <p:cTn id="76" dur="580">
                                          <p:stCondLst>
                                            <p:cond delay="0"/>
                                          </p:stCondLst>
                                        </p:cTn>
                                        <p:tgtEl>
                                          <p:spTgt spid="19"/>
                                        </p:tgtEl>
                                      </p:cBhvr>
                                    </p:animEffect>
                                    <p:anim calcmode="lin" valueType="num">
                                      <p:cBhvr>
                                        <p:cTn id="7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2" dur="26">
                                          <p:stCondLst>
                                            <p:cond delay="650"/>
                                          </p:stCondLst>
                                        </p:cTn>
                                        <p:tgtEl>
                                          <p:spTgt spid="19"/>
                                        </p:tgtEl>
                                      </p:cBhvr>
                                      <p:to x="100000" y="60000"/>
                                    </p:animScale>
                                    <p:animScale>
                                      <p:cBhvr>
                                        <p:cTn id="83" dur="166" decel="50000">
                                          <p:stCondLst>
                                            <p:cond delay="676"/>
                                          </p:stCondLst>
                                        </p:cTn>
                                        <p:tgtEl>
                                          <p:spTgt spid="19"/>
                                        </p:tgtEl>
                                      </p:cBhvr>
                                      <p:to x="100000" y="100000"/>
                                    </p:animScale>
                                    <p:animScale>
                                      <p:cBhvr>
                                        <p:cTn id="84" dur="26">
                                          <p:stCondLst>
                                            <p:cond delay="1312"/>
                                          </p:stCondLst>
                                        </p:cTn>
                                        <p:tgtEl>
                                          <p:spTgt spid="19"/>
                                        </p:tgtEl>
                                      </p:cBhvr>
                                      <p:to x="100000" y="80000"/>
                                    </p:animScale>
                                    <p:animScale>
                                      <p:cBhvr>
                                        <p:cTn id="85" dur="166" decel="50000">
                                          <p:stCondLst>
                                            <p:cond delay="1338"/>
                                          </p:stCondLst>
                                        </p:cTn>
                                        <p:tgtEl>
                                          <p:spTgt spid="19"/>
                                        </p:tgtEl>
                                      </p:cBhvr>
                                      <p:to x="100000" y="100000"/>
                                    </p:animScale>
                                    <p:animScale>
                                      <p:cBhvr>
                                        <p:cTn id="86" dur="26">
                                          <p:stCondLst>
                                            <p:cond delay="1642"/>
                                          </p:stCondLst>
                                        </p:cTn>
                                        <p:tgtEl>
                                          <p:spTgt spid="19"/>
                                        </p:tgtEl>
                                      </p:cBhvr>
                                      <p:to x="100000" y="90000"/>
                                    </p:animScale>
                                    <p:animScale>
                                      <p:cBhvr>
                                        <p:cTn id="87" dur="166" decel="50000">
                                          <p:stCondLst>
                                            <p:cond delay="1668"/>
                                          </p:stCondLst>
                                        </p:cTn>
                                        <p:tgtEl>
                                          <p:spTgt spid="19"/>
                                        </p:tgtEl>
                                      </p:cBhvr>
                                      <p:to x="100000" y="100000"/>
                                    </p:animScale>
                                    <p:animScale>
                                      <p:cBhvr>
                                        <p:cTn id="88" dur="26">
                                          <p:stCondLst>
                                            <p:cond delay="1808"/>
                                          </p:stCondLst>
                                        </p:cTn>
                                        <p:tgtEl>
                                          <p:spTgt spid="19"/>
                                        </p:tgtEl>
                                      </p:cBhvr>
                                      <p:to x="100000" y="95000"/>
                                    </p:animScale>
                                    <p:animScale>
                                      <p:cBhvr>
                                        <p:cTn id="89" dur="166" decel="50000">
                                          <p:stCondLst>
                                            <p:cond delay="1834"/>
                                          </p:stCondLst>
                                        </p:cTn>
                                        <p:tgtEl>
                                          <p:spTgt spid="19"/>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down)">
                                      <p:cBhvr>
                                        <p:cTn id="94" dur="580">
                                          <p:stCondLst>
                                            <p:cond delay="0"/>
                                          </p:stCondLst>
                                        </p:cTn>
                                        <p:tgtEl>
                                          <p:spTgt spid="20"/>
                                        </p:tgtEl>
                                      </p:cBhvr>
                                    </p:animEffect>
                                    <p:anim calcmode="lin" valueType="num">
                                      <p:cBhvr>
                                        <p:cTn id="9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0" dur="26">
                                          <p:stCondLst>
                                            <p:cond delay="650"/>
                                          </p:stCondLst>
                                        </p:cTn>
                                        <p:tgtEl>
                                          <p:spTgt spid="20"/>
                                        </p:tgtEl>
                                      </p:cBhvr>
                                      <p:to x="100000" y="60000"/>
                                    </p:animScale>
                                    <p:animScale>
                                      <p:cBhvr>
                                        <p:cTn id="101" dur="166" decel="50000">
                                          <p:stCondLst>
                                            <p:cond delay="676"/>
                                          </p:stCondLst>
                                        </p:cTn>
                                        <p:tgtEl>
                                          <p:spTgt spid="20"/>
                                        </p:tgtEl>
                                      </p:cBhvr>
                                      <p:to x="100000" y="100000"/>
                                    </p:animScale>
                                    <p:animScale>
                                      <p:cBhvr>
                                        <p:cTn id="102" dur="26">
                                          <p:stCondLst>
                                            <p:cond delay="1312"/>
                                          </p:stCondLst>
                                        </p:cTn>
                                        <p:tgtEl>
                                          <p:spTgt spid="20"/>
                                        </p:tgtEl>
                                      </p:cBhvr>
                                      <p:to x="100000" y="80000"/>
                                    </p:animScale>
                                    <p:animScale>
                                      <p:cBhvr>
                                        <p:cTn id="103" dur="166" decel="50000">
                                          <p:stCondLst>
                                            <p:cond delay="1338"/>
                                          </p:stCondLst>
                                        </p:cTn>
                                        <p:tgtEl>
                                          <p:spTgt spid="20"/>
                                        </p:tgtEl>
                                      </p:cBhvr>
                                      <p:to x="100000" y="100000"/>
                                    </p:animScale>
                                    <p:animScale>
                                      <p:cBhvr>
                                        <p:cTn id="104" dur="26">
                                          <p:stCondLst>
                                            <p:cond delay="1642"/>
                                          </p:stCondLst>
                                        </p:cTn>
                                        <p:tgtEl>
                                          <p:spTgt spid="20"/>
                                        </p:tgtEl>
                                      </p:cBhvr>
                                      <p:to x="100000" y="90000"/>
                                    </p:animScale>
                                    <p:animScale>
                                      <p:cBhvr>
                                        <p:cTn id="105" dur="166" decel="50000">
                                          <p:stCondLst>
                                            <p:cond delay="1668"/>
                                          </p:stCondLst>
                                        </p:cTn>
                                        <p:tgtEl>
                                          <p:spTgt spid="20"/>
                                        </p:tgtEl>
                                      </p:cBhvr>
                                      <p:to x="100000" y="100000"/>
                                    </p:animScale>
                                    <p:animScale>
                                      <p:cBhvr>
                                        <p:cTn id="106" dur="26">
                                          <p:stCondLst>
                                            <p:cond delay="1808"/>
                                          </p:stCondLst>
                                        </p:cTn>
                                        <p:tgtEl>
                                          <p:spTgt spid="20"/>
                                        </p:tgtEl>
                                      </p:cBhvr>
                                      <p:to x="100000" y="95000"/>
                                    </p:animScale>
                                    <p:animScale>
                                      <p:cBhvr>
                                        <p:cTn id="107" dur="166" decel="50000">
                                          <p:stCondLst>
                                            <p:cond delay="1834"/>
                                          </p:stCondLst>
                                        </p:cTn>
                                        <p:tgtEl>
                                          <p:spTgt spid="2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wipe(down)">
                                      <p:cBhvr>
                                        <p:cTn id="112" dur="580">
                                          <p:stCondLst>
                                            <p:cond delay="0"/>
                                          </p:stCondLst>
                                        </p:cTn>
                                        <p:tgtEl>
                                          <p:spTgt spid="21"/>
                                        </p:tgtEl>
                                      </p:cBhvr>
                                    </p:animEffect>
                                    <p:anim calcmode="lin" valueType="num">
                                      <p:cBhvr>
                                        <p:cTn id="11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18" dur="26">
                                          <p:stCondLst>
                                            <p:cond delay="650"/>
                                          </p:stCondLst>
                                        </p:cTn>
                                        <p:tgtEl>
                                          <p:spTgt spid="21"/>
                                        </p:tgtEl>
                                      </p:cBhvr>
                                      <p:to x="100000" y="60000"/>
                                    </p:animScale>
                                    <p:animScale>
                                      <p:cBhvr>
                                        <p:cTn id="119" dur="166" decel="50000">
                                          <p:stCondLst>
                                            <p:cond delay="676"/>
                                          </p:stCondLst>
                                        </p:cTn>
                                        <p:tgtEl>
                                          <p:spTgt spid="21"/>
                                        </p:tgtEl>
                                      </p:cBhvr>
                                      <p:to x="100000" y="100000"/>
                                    </p:animScale>
                                    <p:animScale>
                                      <p:cBhvr>
                                        <p:cTn id="120" dur="26">
                                          <p:stCondLst>
                                            <p:cond delay="1312"/>
                                          </p:stCondLst>
                                        </p:cTn>
                                        <p:tgtEl>
                                          <p:spTgt spid="21"/>
                                        </p:tgtEl>
                                      </p:cBhvr>
                                      <p:to x="100000" y="80000"/>
                                    </p:animScale>
                                    <p:animScale>
                                      <p:cBhvr>
                                        <p:cTn id="121" dur="166" decel="50000">
                                          <p:stCondLst>
                                            <p:cond delay="1338"/>
                                          </p:stCondLst>
                                        </p:cTn>
                                        <p:tgtEl>
                                          <p:spTgt spid="21"/>
                                        </p:tgtEl>
                                      </p:cBhvr>
                                      <p:to x="100000" y="100000"/>
                                    </p:animScale>
                                    <p:animScale>
                                      <p:cBhvr>
                                        <p:cTn id="122" dur="26">
                                          <p:stCondLst>
                                            <p:cond delay="1642"/>
                                          </p:stCondLst>
                                        </p:cTn>
                                        <p:tgtEl>
                                          <p:spTgt spid="21"/>
                                        </p:tgtEl>
                                      </p:cBhvr>
                                      <p:to x="100000" y="90000"/>
                                    </p:animScale>
                                    <p:animScale>
                                      <p:cBhvr>
                                        <p:cTn id="123" dur="166" decel="50000">
                                          <p:stCondLst>
                                            <p:cond delay="1668"/>
                                          </p:stCondLst>
                                        </p:cTn>
                                        <p:tgtEl>
                                          <p:spTgt spid="21"/>
                                        </p:tgtEl>
                                      </p:cBhvr>
                                      <p:to x="100000" y="100000"/>
                                    </p:animScale>
                                    <p:animScale>
                                      <p:cBhvr>
                                        <p:cTn id="124" dur="26">
                                          <p:stCondLst>
                                            <p:cond delay="1808"/>
                                          </p:stCondLst>
                                        </p:cTn>
                                        <p:tgtEl>
                                          <p:spTgt spid="21"/>
                                        </p:tgtEl>
                                      </p:cBhvr>
                                      <p:to x="100000" y="95000"/>
                                    </p:animScale>
                                    <p:animScale>
                                      <p:cBhvr>
                                        <p:cTn id="125"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5" grpId="0" animBg="1"/>
      <p:bldP spid="16" grpId="0" animBg="1"/>
      <p:bldP spid="17"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hiyasvand\Desktop\png\يبفurl.pn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2286000" y="1981200"/>
            <a:ext cx="4142478" cy="4114800"/>
          </a:xfrm>
          <a:prstGeom prst="rect">
            <a:avLst/>
          </a:prstGeom>
          <a:noFill/>
        </p:spPr>
      </p:pic>
      <p:sp>
        <p:nvSpPr>
          <p:cNvPr id="3" name="Content Placeholder 2"/>
          <p:cNvSpPr>
            <a:spLocks noGrp="1"/>
          </p:cNvSpPr>
          <p:nvPr>
            <p:ph idx="1"/>
          </p:nvPr>
        </p:nvSpPr>
        <p:spPr>
          <a:xfrm>
            <a:off x="4953000" y="3962400"/>
            <a:ext cx="3886200" cy="2590800"/>
          </a:xfrm>
        </p:spPr>
        <p:style>
          <a:lnRef idx="1">
            <a:schemeClr val="accent3"/>
          </a:lnRef>
          <a:fillRef idx="2">
            <a:schemeClr val="accent3"/>
          </a:fillRef>
          <a:effectRef idx="1">
            <a:schemeClr val="accent3"/>
          </a:effectRef>
          <a:fontRef idx="minor">
            <a:schemeClr val="dk1"/>
          </a:fontRef>
        </p:style>
        <p:txBody>
          <a:bodyPr numCol="1">
            <a:noAutofit/>
          </a:bodyPr>
          <a:lstStyle/>
          <a:p>
            <a:pPr lvl="2" algn="just" rtl="1">
              <a:buNone/>
            </a:pPr>
            <a:r>
              <a:rPr lang="fa-IR" sz="1600" dirty="0" smtClean="0">
                <a:cs typeface="B Nazanin" pitchFamily="2" charset="-78"/>
              </a:rPr>
              <a:t>معارف قرآن مراتبی دارد و هر مرتبه ای بر    حسب استعداد افراد، عاید گروهی خاص می شود؛ چنان که از امام حسین و امام صادق (ع) نقل شده است: </a:t>
            </a:r>
            <a:r>
              <a:rPr lang="fa-IR" sz="1600" dirty="0" smtClean="0">
                <a:solidFill>
                  <a:schemeClr val="accent2"/>
                </a:solidFill>
                <a:cs typeface="B Nazanin" pitchFamily="2" charset="-78"/>
              </a:rPr>
              <a:t>خداوند معارف خود را در قرآن کریم به چهار گونه بیان فرموده است: به صورت عبارت و لفظ صریح،اشاره، لطایف و حقایق.عبارات برای فهم توده مردم است؛اشاراتش برای خواص و لطایف آن برای اولیا و حقایق آن برای انبیای الهی.</a:t>
            </a:r>
            <a:endParaRPr lang="en-US" sz="1600" dirty="0" smtClean="0">
              <a:solidFill>
                <a:schemeClr val="accent2"/>
              </a:solidFill>
              <a:cs typeface="B Nazanin" pitchFamily="2" charset="-78"/>
            </a:endParaRPr>
          </a:p>
        </p:txBody>
      </p:sp>
      <p:sp>
        <p:nvSpPr>
          <p:cNvPr id="4" name="Title 1"/>
          <p:cNvSpPr txBox="1">
            <a:spLocks/>
          </p:cNvSpPr>
          <p:nvPr/>
        </p:nvSpPr>
        <p:spPr>
          <a:xfrm>
            <a:off x="2286000" y="304800"/>
            <a:ext cx="46101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lvl="0" algn="ctr" rtl="1">
              <a:spcBef>
                <a:spcPct val="0"/>
              </a:spcBef>
            </a:pPr>
            <a:r>
              <a:rPr lang="fa-IR" sz="4400" dirty="0" smtClean="0">
                <a:cs typeface="B Homa" pitchFamily="2" charset="-78"/>
              </a:rPr>
              <a:t>الف) قرآن و سنت</a:t>
            </a:r>
            <a:endParaRPr kumimoji="0" lang="en-US" sz="4400" b="0" i="0" u="none" strike="noStrike" kern="1200" cap="none" spc="0" normalizeH="0" baseline="0" noProof="0" dirty="0">
              <a:ln>
                <a:noFill/>
              </a:ln>
              <a:solidFill>
                <a:schemeClr val="accent5">
                  <a:lumMod val="50000"/>
                </a:schemeClr>
              </a:solidFill>
              <a:effectLst/>
              <a:uLnTx/>
              <a:uFillTx/>
              <a:latin typeface="+mn-lt"/>
              <a:ea typeface="+mn-ea"/>
              <a:cs typeface="B Homa" pitchFamily="2" charset="-78"/>
            </a:endParaRPr>
          </a:p>
        </p:txBody>
      </p:sp>
      <p:pic>
        <p:nvPicPr>
          <p:cNvPr id="5" name="Picture 2" descr="G:\ghiasvand\Nahad\Ghiasvand\ax\اسلیمی\bote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7400" y="225258"/>
            <a:ext cx="609600" cy="9177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ghiasvand\Nahad\Ghiasvand\ax\اسلیمی\bote1.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477000" y="228600"/>
            <a:ext cx="657995" cy="9906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953000" y="1295400"/>
            <a:ext cx="3886200" cy="857248"/>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pPr algn="ctr" rtl="1"/>
            <a:r>
              <a:rPr lang="fa-IR" sz="4000" dirty="0" smtClean="0">
                <a:cs typeface="B Traffic" pitchFamily="2" charset="-78"/>
              </a:rPr>
              <a:t>1.قرآن</a:t>
            </a:r>
          </a:p>
        </p:txBody>
      </p:sp>
      <p:pic>
        <p:nvPicPr>
          <p:cNvPr id="9" name="Picture 3" descr="C:\Users\satari\Desktop\انديشه 1 عكسها\png\AN071TR.PNG"/>
          <p:cNvPicPr>
            <a:picLocks noChangeAspect="1" noChangeArrowheads="1"/>
          </p:cNvPicPr>
          <p:nvPr/>
        </p:nvPicPr>
        <p:blipFill>
          <a:blip r:embed="rId5" cstate="print"/>
          <a:srcRect/>
          <a:stretch>
            <a:fillRect/>
          </a:stretch>
        </p:blipFill>
        <p:spPr bwMode="auto">
          <a:xfrm>
            <a:off x="7853394" y="1366838"/>
            <a:ext cx="785818" cy="734612"/>
          </a:xfrm>
          <a:prstGeom prst="rect">
            <a:avLst/>
          </a:prstGeom>
          <a:noFill/>
        </p:spPr>
      </p:pic>
      <p:sp>
        <p:nvSpPr>
          <p:cNvPr id="10" name="Rounded Rectangle 9"/>
          <p:cNvSpPr/>
          <p:nvPr/>
        </p:nvSpPr>
        <p:spPr>
          <a:xfrm>
            <a:off x="4953000" y="2209800"/>
            <a:ext cx="38862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Low" rtl="1"/>
            <a:r>
              <a:rPr lang="fa-IR" sz="2000" dirty="0" smtClean="0">
                <a:cs typeface="B Nazanin" pitchFamily="2" charset="-78"/>
              </a:rPr>
              <a:t>هیچ کتاب آسمانی به اندازه قرآن،عصمت،صحت،صلابت،اتقان، اعتبار تاریخی و حقانیت ندارد.</a:t>
            </a:r>
          </a:p>
        </p:txBody>
      </p:sp>
      <p:sp>
        <p:nvSpPr>
          <p:cNvPr id="11" name="Rounded Rectangle 10"/>
          <p:cNvSpPr/>
          <p:nvPr/>
        </p:nvSpPr>
        <p:spPr>
          <a:xfrm>
            <a:off x="4953000" y="3048000"/>
            <a:ext cx="3886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lgn="r" rtl="1"/>
            <a:r>
              <a:rPr lang="fa-IR" dirty="0" smtClean="0">
                <a:cs typeface="B Nazanin" pitchFamily="2" charset="-78"/>
              </a:rPr>
              <a:t>زبان خطاب های قرآن – با وجود اعجاز آمیز بودن- همان زبان متعارف عقلایی است؛ چرا که مخاطبان،آحاد انسان هایند.</a:t>
            </a:r>
            <a:endParaRPr lang="en-US" dirty="0" smtClean="0">
              <a:cs typeface="B Nazanin" pitchFamily="2" charset="-78"/>
            </a:endParaRPr>
          </a:p>
        </p:txBody>
      </p:sp>
      <p:pic>
        <p:nvPicPr>
          <p:cNvPr id="6146" name="Picture 2" descr="L:\New folder\3579347206082454879.jpg"/>
          <p:cNvPicPr>
            <a:picLocks noChangeAspect="1" noChangeArrowheads="1"/>
          </p:cNvPicPr>
          <p:nvPr/>
        </p:nvPicPr>
        <p:blipFill>
          <a:blip r:embed="rId6" cstate="print"/>
          <a:srcRect/>
          <a:stretch>
            <a:fillRect/>
          </a:stretch>
        </p:blipFill>
        <p:spPr bwMode="auto">
          <a:xfrm>
            <a:off x="221558" y="1447800"/>
            <a:ext cx="4599664" cy="5105400"/>
          </a:xfrm>
          <a:prstGeom prst="rect">
            <a:avLst/>
          </a:prstGeom>
          <a:noFill/>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7" y="16933"/>
            <a:ext cx="1286933" cy="13813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par>
                                <p:cTn id="20" presetID="8" presetClass="emph" presetSubtype="0" fill="hold" nodeType="withEffect">
                                  <p:stCondLst>
                                    <p:cond delay="0"/>
                                  </p:stCondLst>
                                  <p:childTnLst>
                                    <p:animRot by="21600000">
                                      <p:cBhvr>
                                        <p:cTn id="21" dur="1000" fill="hold"/>
                                        <p:tgtEl>
                                          <p:spTgt spid="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80">
                                          <p:stCondLst>
                                            <p:cond delay="0"/>
                                          </p:stCondLst>
                                        </p:cTn>
                                        <p:tgtEl>
                                          <p:spTgt spid="10"/>
                                        </p:tgtEl>
                                      </p:cBhvr>
                                    </p:animEffect>
                                    <p:anim calcmode="lin" valueType="num">
                                      <p:cBhvr>
                                        <p:cTn id="3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2" dur="26">
                                          <p:stCondLst>
                                            <p:cond delay="650"/>
                                          </p:stCondLst>
                                        </p:cTn>
                                        <p:tgtEl>
                                          <p:spTgt spid="10"/>
                                        </p:tgtEl>
                                      </p:cBhvr>
                                      <p:to x="100000" y="60000"/>
                                    </p:animScale>
                                    <p:animScale>
                                      <p:cBhvr>
                                        <p:cTn id="43" dur="166" decel="50000">
                                          <p:stCondLst>
                                            <p:cond delay="676"/>
                                          </p:stCondLst>
                                        </p:cTn>
                                        <p:tgtEl>
                                          <p:spTgt spid="10"/>
                                        </p:tgtEl>
                                      </p:cBhvr>
                                      <p:to x="100000" y="100000"/>
                                    </p:animScale>
                                    <p:animScale>
                                      <p:cBhvr>
                                        <p:cTn id="44" dur="26">
                                          <p:stCondLst>
                                            <p:cond delay="1312"/>
                                          </p:stCondLst>
                                        </p:cTn>
                                        <p:tgtEl>
                                          <p:spTgt spid="10"/>
                                        </p:tgtEl>
                                      </p:cBhvr>
                                      <p:to x="100000" y="80000"/>
                                    </p:animScale>
                                    <p:animScale>
                                      <p:cBhvr>
                                        <p:cTn id="45" dur="166" decel="50000">
                                          <p:stCondLst>
                                            <p:cond delay="1338"/>
                                          </p:stCondLst>
                                        </p:cTn>
                                        <p:tgtEl>
                                          <p:spTgt spid="10"/>
                                        </p:tgtEl>
                                      </p:cBhvr>
                                      <p:to x="100000" y="100000"/>
                                    </p:animScale>
                                    <p:animScale>
                                      <p:cBhvr>
                                        <p:cTn id="46" dur="26">
                                          <p:stCondLst>
                                            <p:cond delay="1642"/>
                                          </p:stCondLst>
                                        </p:cTn>
                                        <p:tgtEl>
                                          <p:spTgt spid="10"/>
                                        </p:tgtEl>
                                      </p:cBhvr>
                                      <p:to x="100000" y="90000"/>
                                    </p:animScale>
                                    <p:animScale>
                                      <p:cBhvr>
                                        <p:cTn id="47" dur="166" decel="50000">
                                          <p:stCondLst>
                                            <p:cond delay="1668"/>
                                          </p:stCondLst>
                                        </p:cTn>
                                        <p:tgtEl>
                                          <p:spTgt spid="10"/>
                                        </p:tgtEl>
                                      </p:cBhvr>
                                      <p:to x="100000" y="100000"/>
                                    </p:animScale>
                                    <p:animScale>
                                      <p:cBhvr>
                                        <p:cTn id="48" dur="26">
                                          <p:stCondLst>
                                            <p:cond delay="1808"/>
                                          </p:stCondLst>
                                        </p:cTn>
                                        <p:tgtEl>
                                          <p:spTgt spid="10"/>
                                        </p:tgtEl>
                                      </p:cBhvr>
                                      <p:to x="100000" y="95000"/>
                                    </p:animScale>
                                    <p:animScale>
                                      <p:cBhvr>
                                        <p:cTn id="49" dur="166" decel="50000">
                                          <p:stCondLst>
                                            <p:cond delay="1834"/>
                                          </p:stCondLst>
                                        </p:cTn>
                                        <p:tgtEl>
                                          <p:spTgt spid="10"/>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80">
                                          <p:stCondLst>
                                            <p:cond delay="0"/>
                                          </p:stCondLst>
                                        </p:cTn>
                                        <p:tgtEl>
                                          <p:spTgt spid="11"/>
                                        </p:tgtEl>
                                      </p:cBhvr>
                                    </p:animEffect>
                                    <p:anim calcmode="lin" valueType="num">
                                      <p:cBhvr>
                                        <p:cTn id="5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0" dur="26">
                                          <p:stCondLst>
                                            <p:cond delay="650"/>
                                          </p:stCondLst>
                                        </p:cTn>
                                        <p:tgtEl>
                                          <p:spTgt spid="11"/>
                                        </p:tgtEl>
                                      </p:cBhvr>
                                      <p:to x="100000" y="60000"/>
                                    </p:animScale>
                                    <p:animScale>
                                      <p:cBhvr>
                                        <p:cTn id="61" dur="166" decel="50000">
                                          <p:stCondLst>
                                            <p:cond delay="676"/>
                                          </p:stCondLst>
                                        </p:cTn>
                                        <p:tgtEl>
                                          <p:spTgt spid="11"/>
                                        </p:tgtEl>
                                      </p:cBhvr>
                                      <p:to x="100000" y="100000"/>
                                    </p:animScale>
                                    <p:animScale>
                                      <p:cBhvr>
                                        <p:cTn id="62" dur="26">
                                          <p:stCondLst>
                                            <p:cond delay="1312"/>
                                          </p:stCondLst>
                                        </p:cTn>
                                        <p:tgtEl>
                                          <p:spTgt spid="11"/>
                                        </p:tgtEl>
                                      </p:cBhvr>
                                      <p:to x="100000" y="80000"/>
                                    </p:animScale>
                                    <p:animScale>
                                      <p:cBhvr>
                                        <p:cTn id="63" dur="166" decel="50000">
                                          <p:stCondLst>
                                            <p:cond delay="1338"/>
                                          </p:stCondLst>
                                        </p:cTn>
                                        <p:tgtEl>
                                          <p:spTgt spid="11"/>
                                        </p:tgtEl>
                                      </p:cBhvr>
                                      <p:to x="100000" y="100000"/>
                                    </p:animScale>
                                    <p:animScale>
                                      <p:cBhvr>
                                        <p:cTn id="64" dur="26">
                                          <p:stCondLst>
                                            <p:cond delay="1642"/>
                                          </p:stCondLst>
                                        </p:cTn>
                                        <p:tgtEl>
                                          <p:spTgt spid="11"/>
                                        </p:tgtEl>
                                      </p:cBhvr>
                                      <p:to x="100000" y="90000"/>
                                    </p:animScale>
                                    <p:animScale>
                                      <p:cBhvr>
                                        <p:cTn id="65" dur="166" decel="50000">
                                          <p:stCondLst>
                                            <p:cond delay="1668"/>
                                          </p:stCondLst>
                                        </p:cTn>
                                        <p:tgtEl>
                                          <p:spTgt spid="11"/>
                                        </p:tgtEl>
                                      </p:cBhvr>
                                      <p:to x="100000" y="100000"/>
                                    </p:animScale>
                                    <p:animScale>
                                      <p:cBhvr>
                                        <p:cTn id="66" dur="26">
                                          <p:stCondLst>
                                            <p:cond delay="1808"/>
                                          </p:stCondLst>
                                        </p:cTn>
                                        <p:tgtEl>
                                          <p:spTgt spid="11"/>
                                        </p:tgtEl>
                                      </p:cBhvr>
                                      <p:to x="100000" y="95000"/>
                                    </p:animScale>
                                    <p:animScale>
                                      <p:cBhvr>
                                        <p:cTn id="67" dur="166" decel="50000">
                                          <p:stCondLst>
                                            <p:cond delay="1834"/>
                                          </p:stCondLst>
                                        </p:cTn>
                                        <p:tgtEl>
                                          <p:spTgt spid="11"/>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bg/>
                                          </p:spTgt>
                                        </p:tgtEl>
                                        <p:attrNameLst>
                                          <p:attrName>style.visibility</p:attrName>
                                        </p:attrNameLst>
                                      </p:cBhvr>
                                      <p:to>
                                        <p:strVal val="visible"/>
                                      </p:to>
                                    </p:set>
                                    <p:anim calcmode="lin" valueType="num">
                                      <p:cBhvr additive="base">
                                        <p:cTn id="7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73" dur="500" fill="hold"/>
                                        <p:tgtEl>
                                          <p:spTgt spid="3">
                                            <p:bg/>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
                                            <p:txEl>
                                              <p:pRg st="0" end="0"/>
                                            </p:txEl>
                                          </p:spTgt>
                                        </p:tgtEl>
                                        <p:attrNameLst>
                                          <p:attrName>style.visibility</p:attrName>
                                        </p:attrNameLst>
                                      </p:cBhvr>
                                      <p:to>
                                        <p:strVal val="visible"/>
                                      </p:to>
                                    </p:set>
                                    <p:anim calcmode="lin" valueType="num">
                                      <p:cBhvr additive="base">
                                        <p:cTn id="7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6146"/>
                                        </p:tgtEl>
                                        <p:attrNameLst>
                                          <p:attrName>style.visibility</p:attrName>
                                        </p:attrNameLst>
                                      </p:cBhvr>
                                      <p:to>
                                        <p:strVal val="visible"/>
                                      </p:to>
                                    </p:set>
                                    <p:anim calcmode="lin" valueType="num">
                                      <p:cBhvr additive="base">
                                        <p:cTn id="82" dur="500" fill="hold"/>
                                        <p:tgtEl>
                                          <p:spTgt spid="6146"/>
                                        </p:tgtEl>
                                        <p:attrNameLst>
                                          <p:attrName>ppt_x</p:attrName>
                                        </p:attrNameLst>
                                      </p:cBhvr>
                                      <p:tavLst>
                                        <p:tav tm="0">
                                          <p:val>
                                            <p:strVal val="#ppt_x"/>
                                          </p:val>
                                        </p:tav>
                                        <p:tav tm="100000">
                                          <p:val>
                                            <p:strVal val="#ppt_x"/>
                                          </p:val>
                                        </p:tav>
                                      </p:tavLst>
                                    </p:anim>
                                    <p:anim calcmode="lin" valueType="num">
                                      <p:cBhvr additive="base">
                                        <p:cTn id="8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38600" y="3733800"/>
            <a:ext cx="4607768" cy="1752600"/>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lgn="justLow" rtl="1"/>
            <a:r>
              <a:rPr lang="fa-IR" sz="2000" dirty="0" smtClean="0">
                <a:solidFill>
                  <a:schemeClr val="accent1">
                    <a:lumMod val="50000"/>
                  </a:schemeClr>
                </a:solidFill>
              </a:rPr>
              <a:t>خداوند بیان و تبیین قرآن را بر عهده پیامبر اسلام (ص) و سپس امامان معصوم (ع) نهاده است و امامان نیز این وظیفه مهم را بر دوش عالمان و مفسران متعهد و پرهیزکار قرار داده اند.</a:t>
            </a:r>
            <a:endParaRPr lang="en-US" sz="2000" dirty="0">
              <a:solidFill>
                <a:schemeClr val="accent1">
                  <a:lumMod val="50000"/>
                </a:schemeClr>
              </a:solidFill>
            </a:endParaRPr>
          </a:p>
        </p:txBody>
      </p:sp>
      <p:sp>
        <p:nvSpPr>
          <p:cNvPr id="7" name="Rounded Rectangle 6"/>
          <p:cNvSpPr/>
          <p:nvPr/>
        </p:nvSpPr>
        <p:spPr>
          <a:xfrm>
            <a:off x="4038600" y="2286000"/>
            <a:ext cx="46482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Low" rtl="1"/>
            <a:r>
              <a:rPr lang="fa-IR" sz="2000" dirty="0" smtClean="0">
                <a:cs typeface="B Traffic" pitchFamily="2" charset="-78"/>
              </a:rPr>
              <a:t>پیامبر اسلام(ص) که آخرین پیامبر الهی است و رسالتی دائمی دارد،باید معجزه او نیز دائمی و جاویدان باشد که چنین است.</a:t>
            </a:r>
          </a:p>
        </p:txBody>
      </p:sp>
      <p:sp>
        <p:nvSpPr>
          <p:cNvPr id="8" name="Rounded Rectangle 7"/>
          <p:cNvSpPr/>
          <p:nvPr/>
        </p:nvSpPr>
        <p:spPr>
          <a:xfrm>
            <a:off x="533400" y="2362200"/>
            <a:ext cx="3481406" cy="3214702"/>
          </a:xfrm>
          <a:prstGeom prst="roundRect">
            <a:avLst/>
          </a:prstGeom>
          <a:effectLst>
            <a:outerShdw blurRad="40000" dist="20000" dir="5400000" rotWithShape="0">
              <a:srgbClr val="000000">
                <a:alpha val="38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rtlCol="0" anchor="ctr"/>
          <a:lstStyle/>
          <a:p>
            <a:pPr lvl="1" algn="justLow" rtl="1"/>
            <a:r>
              <a:rPr lang="fa-IR" sz="2400" dirty="0" smtClean="0">
                <a:solidFill>
                  <a:schemeClr val="tx1"/>
                </a:solidFill>
                <a:cs typeface="B Traffic" pitchFamily="2" charset="-78"/>
              </a:rPr>
              <a:t>قرآن بر تمامی معجزات پیامبران پیشین نیز برتری دارد؛چرا که همگام با زمان پیش می رود تا ندای خود را به گوش جهانیان برساند و حجت را بر همه آیندگان تمام سازد.</a:t>
            </a:r>
            <a:endParaRPr lang="en-US" sz="2400" dirty="0" smtClean="0">
              <a:solidFill>
                <a:schemeClr val="tx1"/>
              </a:solidFill>
              <a:cs typeface="B Traffic" pitchFamily="2" charset="-78"/>
            </a:endParaRPr>
          </a:p>
        </p:txBody>
      </p:sp>
      <p:grpSp>
        <p:nvGrpSpPr>
          <p:cNvPr id="9" name="Group 16"/>
          <p:cNvGrpSpPr>
            <a:grpSpLocks noGrp="1"/>
          </p:cNvGrpSpPr>
          <p:nvPr/>
        </p:nvGrpSpPr>
        <p:grpSpPr>
          <a:xfrm>
            <a:off x="1752600" y="228601"/>
            <a:ext cx="6400800" cy="1981200"/>
            <a:chOff x="0" y="500624"/>
            <a:chExt cx="5427055" cy="2713527"/>
          </a:xfrm>
        </p:grpSpPr>
        <p:sp>
          <p:nvSpPr>
            <p:cNvPr id="10" name="Rounded Rectangle 9"/>
            <p:cNvSpPr/>
            <p:nvPr/>
          </p:nvSpPr>
          <p:spPr>
            <a:xfrm>
              <a:off x="0" y="500624"/>
              <a:ext cx="5427055" cy="2713527"/>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Rounded Rectangle 4"/>
            <p:cNvSpPr/>
            <p:nvPr/>
          </p:nvSpPr>
          <p:spPr>
            <a:xfrm>
              <a:off x="35671" y="580098"/>
              <a:ext cx="5268102" cy="2554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justLow" defTabSz="2889250" rtl="1">
                <a:lnSpc>
                  <a:spcPct val="90000"/>
                </a:lnSpc>
                <a:spcBef>
                  <a:spcPct val="0"/>
                </a:spcBef>
                <a:spcAft>
                  <a:spcPct val="35000"/>
                </a:spcAft>
              </a:pPr>
              <a:r>
                <a:rPr lang="fa-IR" sz="2400" dirty="0" smtClean="0">
                  <a:solidFill>
                    <a:srgbClr val="FFFF00"/>
                  </a:solidFill>
                  <a:cs typeface="B Homa" pitchFamily="2" charset="-78"/>
                </a:rPr>
                <a:t>قرآن معجزه جاویدان پیامبر اسلام (ص) است که برای همیشه، کتاب هدایت انسان ها باقی خواهد ماند. بی شک این کتاب، نبوت پیامبر (ص) را نیز اثبات می کند؛ چرا که دعوی نبوت همراه آن صورت گرفت؛ مردم را به معارضه با خود دعوت کرد و مردم از این مقابله عاجز ماندند.</a:t>
              </a:r>
              <a:endParaRPr lang="en-US" sz="2400" kern="1200" dirty="0">
                <a:cs typeface="B Homa" pitchFamily="2" charset="-78"/>
              </a:endParaRPr>
            </a:p>
          </p:txBody>
        </p:sp>
      </p:grpSp>
      <p:pic>
        <p:nvPicPr>
          <p:cNvPr id="1027" name="Picture 3" descr="E:\aks\طرحهای ارنوو\AN043TR.TIF"/>
          <p:cNvPicPr>
            <a:picLocks noChangeAspect="1" noChangeArrowheads="1"/>
          </p:cNvPicPr>
          <p:nvPr/>
        </p:nvPicPr>
        <p:blipFill>
          <a:blip r:embed="rId2" cstate="print"/>
          <a:srcRect/>
          <a:stretch>
            <a:fillRect/>
          </a:stretch>
        </p:blipFill>
        <p:spPr bwMode="auto">
          <a:xfrm>
            <a:off x="4038600" y="4876800"/>
            <a:ext cx="645555" cy="609600"/>
          </a:xfrm>
          <a:prstGeom prst="rect">
            <a:avLst/>
          </a:prstGeom>
          <a:noFill/>
        </p:spPr>
      </p:pic>
      <p:pic>
        <p:nvPicPr>
          <p:cNvPr id="1028" name="Picture 4" descr="E:\aks\طرحهای ارنوو\AN067C.TIF"/>
          <p:cNvPicPr>
            <a:picLocks noChangeAspect="1" noChangeArrowheads="1"/>
          </p:cNvPicPr>
          <p:nvPr/>
        </p:nvPicPr>
        <p:blipFill>
          <a:blip r:embed="rId3" cstate="print"/>
          <a:srcRect/>
          <a:stretch>
            <a:fillRect/>
          </a:stretch>
        </p:blipFill>
        <p:spPr bwMode="auto">
          <a:xfrm>
            <a:off x="3048000" y="5867400"/>
            <a:ext cx="3028950" cy="738187"/>
          </a:xfrm>
          <a:prstGeom prst="rect">
            <a:avLst/>
          </a:prstGeom>
          <a:noFill/>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7" y="16932"/>
            <a:ext cx="1667093" cy="17893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additive="base">
                                        <p:cTn id="30" dur="500" fill="hold"/>
                                        <p:tgtEl>
                                          <p:spTgt spid="1027"/>
                                        </p:tgtEl>
                                        <p:attrNameLst>
                                          <p:attrName>ppt_x</p:attrName>
                                        </p:attrNameLst>
                                      </p:cBhvr>
                                      <p:tavLst>
                                        <p:tav tm="0">
                                          <p:val>
                                            <p:strVal val="#ppt_x"/>
                                          </p:val>
                                        </p:tav>
                                        <p:tav tm="100000">
                                          <p:val>
                                            <p:strVal val="#ppt_x"/>
                                          </p:val>
                                        </p:tav>
                                      </p:tavLst>
                                    </p:anim>
                                    <p:anim calcmode="lin" valueType="num">
                                      <p:cBhvr additive="base">
                                        <p:cTn id="3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8">
                                            <p:bg/>
                                          </p:spTgt>
                                        </p:tgtEl>
                                        <p:attrNameLst>
                                          <p:attrName>style.visibility</p:attrName>
                                        </p:attrNameLst>
                                      </p:cBhvr>
                                      <p:to>
                                        <p:strVal val="visible"/>
                                      </p:to>
                                    </p:set>
                                    <p:anim calcmode="lin" valueType="num">
                                      <p:cBhvr>
                                        <p:cTn id="42" dur="500" fill="hold"/>
                                        <p:tgtEl>
                                          <p:spTgt spid="8">
                                            <p:bg/>
                                          </p:spTgt>
                                        </p:tgtEl>
                                        <p:attrNameLst>
                                          <p:attrName>ppt_w</p:attrName>
                                        </p:attrNameLst>
                                      </p:cBhvr>
                                      <p:tavLst>
                                        <p:tav tm="0">
                                          <p:val>
                                            <p:fltVal val="0"/>
                                          </p:val>
                                        </p:tav>
                                        <p:tav tm="100000">
                                          <p:val>
                                            <p:strVal val="#ppt_w"/>
                                          </p:val>
                                        </p:tav>
                                      </p:tavLst>
                                    </p:anim>
                                    <p:anim calcmode="lin" valueType="num">
                                      <p:cBhvr>
                                        <p:cTn id="43" dur="500" fill="hold"/>
                                        <p:tgtEl>
                                          <p:spTgt spid="8">
                                            <p:bg/>
                                          </p:spTgt>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 calcmode="lin" valueType="num">
                                      <p:cBhvr>
                                        <p:cTn id="4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 calcmode="lin" valueType="num">
                                      <p:cBhvr additive="base">
                                        <p:cTn id="52" dur="500" fill="hold"/>
                                        <p:tgtEl>
                                          <p:spTgt spid="1028"/>
                                        </p:tgtEl>
                                        <p:attrNameLst>
                                          <p:attrName>ppt_x</p:attrName>
                                        </p:attrNameLst>
                                      </p:cBhvr>
                                      <p:tavLst>
                                        <p:tav tm="0">
                                          <p:val>
                                            <p:strVal val="#ppt_x"/>
                                          </p:val>
                                        </p:tav>
                                        <p:tav tm="100000">
                                          <p:val>
                                            <p:strVal val="#ppt_x"/>
                                          </p:val>
                                        </p:tav>
                                      </p:tavLst>
                                    </p:anim>
                                    <p:anim calcmode="lin" valueType="num">
                                      <p:cBhvr additive="base">
                                        <p:cTn id="5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5638800" y="1295400"/>
            <a:ext cx="3290138" cy="834373"/>
            <a:chOff x="170815" y="906"/>
            <a:chExt cx="2751380" cy="834373"/>
          </a:xfrm>
        </p:grpSpPr>
        <p:sp>
          <p:nvSpPr>
            <p:cNvPr id="6" name="Rounded Rectangle 5"/>
            <p:cNvSpPr/>
            <p:nvPr/>
          </p:nvSpPr>
          <p:spPr>
            <a:xfrm>
              <a:off x="170815" y="906"/>
              <a:ext cx="2751380" cy="834373"/>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7" name="Rounded Rectangle 4"/>
            <p:cNvSpPr/>
            <p:nvPr/>
          </p:nvSpPr>
          <p:spPr>
            <a:xfrm>
              <a:off x="195253" y="25344"/>
              <a:ext cx="2702504" cy="7854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a-IR" sz="2000" b="1" dirty="0" smtClean="0">
                  <a:solidFill>
                    <a:srgbClr val="FFFF00"/>
                  </a:solidFill>
                  <a:cs typeface="B Traffic" pitchFamily="2" charset="-78"/>
                </a:rPr>
                <a:t>دارای عادل ترین قوانین حقوق جزایی</a:t>
              </a:r>
              <a:endParaRPr lang="en-US" sz="2000" kern="1200" dirty="0">
                <a:solidFill>
                  <a:schemeClr val="tx1"/>
                </a:solidFill>
                <a:cs typeface="B Traffic" pitchFamily="2" charset="-78"/>
              </a:endParaRPr>
            </a:p>
          </p:txBody>
        </p:sp>
      </p:grpSp>
      <p:grpSp>
        <p:nvGrpSpPr>
          <p:cNvPr id="3" name="Group 7"/>
          <p:cNvGrpSpPr/>
          <p:nvPr/>
        </p:nvGrpSpPr>
        <p:grpSpPr>
          <a:xfrm>
            <a:off x="5633950" y="1981200"/>
            <a:ext cx="3294988" cy="889696"/>
            <a:chOff x="2149" y="389389"/>
            <a:chExt cx="2933808" cy="889696"/>
          </a:xfrm>
        </p:grpSpPr>
        <p:sp>
          <p:nvSpPr>
            <p:cNvPr id="9" name="Rounded Rectangle 8"/>
            <p:cNvSpPr/>
            <p:nvPr/>
          </p:nvSpPr>
          <p:spPr>
            <a:xfrm>
              <a:off x="2149" y="38938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 name="Rounded Rectangle 4"/>
            <p:cNvSpPr/>
            <p:nvPr/>
          </p:nvSpPr>
          <p:spPr>
            <a:xfrm>
              <a:off x="28207" y="41544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dirty="0" smtClean="0">
                  <a:solidFill>
                    <a:srgbClr val="FFFF00"/>
                  </a:solidFill>
                  <a:cs typeface="B Traffic" pitchFamily="2" charset="-78"/>
                </a:rPr>
                <a:t>بهترین قوانین فردی و اجتماعی</a:t>
              </a:r>
              <a:endParaRPr lang="en-US" sz="2400" kern="1200" dirty="0">
                <a:solidFill>
                  <a:schemeClr val="tx1"/>
                </a:solidFill>
                <a:cs typeface="B Traffic" pitchFamily="2" charset="-78"/>
              </a:endParaRPr>
            </a:p>
          </p:txBody>
        </p:sp>
      </p:grpSp>
      <p:grpSp>
        <p:nvGrpSpPr>
          <p:cNvPr id="5" name="Group 10"/>
          <p:cNvGrpSpPr/>
          <p:nvPr/>
        </p:nvGrpSpPr>
        <p:grpSpPr>
          <a:xfrm>
            <a:off x="5633950" y="2819400"/>
            <a:ext cx="3294988" cy="889696"/>
            <a:chOff x="2149" y="900964"/>
            <a:chExt cx="2933808" cy="889696"/>
          </a:xfrm>
        </p:grpSpPr>
        <p:sp>
          <p:nvSpPr>
            <p:cNvPr id="12" name="Rounded Rectangle 11"/>
            <p:cNvSpPr/>
            <p:nvPr/>
          </p:nvSpPr>
          <p:spPr>
            <a:xfrm>
              <a:off x="2149" y="900964"/>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ounded Rectangle 4"/>
            <p:cNvSpPr/>
            <p:nvPr/>
          </p:nvSpPr>
          <p:spPr>
            <a:xfrm>
              <a:off x="28207" y="927022"/>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dirty="0" smtClean="0">
                  <a:solidFill>
                    <a:srgbClr val="FFFF00"/>
                  </a:solidFill>
                  <a:cs typeface="B Traffic" pitchFamily="2" charset="-78"/>
                </a:rPr>
                <a:t>متقن ترین نکات تاریخی</a:t>
              </a:r>
              <a:endParaRPr lang="en-US" sz="2400" kern="1200" dirty="0">
                <a:solidFill>
                  <a:schemeClr val="tx1"/>
                </a:solidFill>
                <a:cs typeface="B Traffic" pitchFamily="2" charset="-78"/>
              </a:endParaRPr>
            </a:p>
          </p:txBody>
        </p:sp>
      </p:grpSp>
      <p:grpSp>
        <p:nvGrpSpPr>
          <p:cNvPr id="8" name="Group 13"/>
          <p:cNvGrpSpPr/>
          <p:nvPr/>
        </p:nvGrpSpPr>
        <p:grpSpPr>
          <a:xfrm>
            <a:off x="5638800" y="3657600"/>
            <a:ext cx="3290138" cy="889696"/>
            <a:chOff x="2149" y="1412539"/>
            <a:chExt cx="2933808" cy="889696"/>
          </a:xfrm>
        </p:grpSpPr>
        <p:sp>
          <p:nvSpPr>
            <p:cNvPr id="15" name="Rounded Rectangle 14"/>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ounded Rectangle 4"/>
            <p:cNvSpPr/>
            <p:nvPr/>
          </p:nvSpPr>
          <p:spPr>
            <a:xfrm>
              <a:off x="28207" y="143859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a-IR" sz="2400" b="1" dirty="0" smtClean="0">
                  <a:solidFill>
                    <a:srgbClr val="FFFF00"/>
                  </a:solidFill>
                  <a:cs typeface="B Traffic" pitchFamily="2" charset="-78"/>
                </a:rPr>
                <a:t>کارآمدترین شیوه های تربیتی</a:t>
              </a:r>
              <a:endParaRPr lang="en-US" sz="2400" kern="1200" dirty="0">
                <a:solidFill>
                  <a:schemeClr val="tx1"/>
                </a:solidFill>
                <a:cs typeface="B Traffic" pitchFamily="2" charset="-78"/>
              </a:endParaRPr>
            </a:p>
          </p:txBody>
        </p:sp>
      </p:grpSp>
      <p:grpSp>
        <p:nvGrpSpPr>
          <p:cNvPr id="11" name="Group 16"/>
          <p:cNvGrpSpPr/>
          <p:nvPr/>
        </p:nvGrpSpPr>
        <p:grpSpPr>
          <a:xfrm>
            <a:off x="1752600" y="0"/>
            <a:ext cx="5647686" cy="1371600"/>
            <a:chOff x="35671" y="500624"/>
            <a:chExt cx="5446498" cy="2713527"/>
          </a:xfrm>
        </p:grpSpPr>
        <p:sp>
          <p:nvSpPr>
            <p:cNvPr id="18" name="Rounded Rectangle 17"/>
            <p:cNvSpPr/>
            <p:nvPr/>
          </p:nvSpPr>
          <p:spPr>
            <a:xfrm>
              <a:off x="55114" y="500624"/>
              <a:ext cx="5427055" cy="2713527"/>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Rounded Rectangle 4"/>
            <p:cNvSpPr/>
            <p:nvPr/>
          </p:nvSpPr>
          <p:spPr>
            <a:xfrm>
              <a:off x="35671" y="580098"/>
              <a:ext cx="5268102" cy="2554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fa-IR" sz="2400" dirty="0" smtClean="0">
                  <a:solidFill>
                    <a:srgbClr val="FFFF00"/>
                  </a:solidFill>
                  <a:cs typeface="B Homa" pitchFamily="2" charset="-78"/>
                </a:rPr>
                <a:t>ابعاد اعجاز قرآن</a:t>
              </a:r>
            </a:p>
            <a:p>
              <a:pPr lvl="0" algn="ctr" defTabSz="2889250">
                <a:lnSpc>
                  <a:spcPct val="90000"/>
                </a:lnSpc>
                <a:spcBef>
                  <a:spcPct val="0"/>
                </a:spcBef>
                <a:spcAft>
                  <a:spcPct val="35000"/>
                </a:spcAft>
              </a:pPr>
              <a:r>
                <a:rPr lang="fa-IR" sz="2400" kern="1200" dirty="0" smtClean="0">
                  <a:solidFill>
                    <a:srgbClr val="FFFF00"/>
                  </a:solidFill>
                  <a:cs typeface="B Homa" pitchFamily="2" charset="-78"/>
                </a:rPr>
                <a:t>یک. فصاحت و بلاغت </a:t>
              </a:r>
            </a:p>
            <a:p>
              <a:pPr lvl="0" algn="ctr" defTabSz="2889250" rtl="1">
                <a:lnSpc>
                  <a:spcPct val="90000"/>
                </a:lnSpc>
                <a:spcBef>
                  <a:spcPct val="0"/>
                </a:spcBef>
                <a:spcAft>
                  <a:spcPct val="35000"/>
                </a:spcAft>
              </a:pPr>
              <a:r>
                <a:rPr lang="fa-IR" sz="2400" dirty="0" smtClean="0">
                  <a:solidFill>
                    <a:srgbClr val="FFFF00"/>
                  </a:solidFill>
                  <a:cs typeface="B Homa" pitchFamily="2" charset="-78"/>
                </a:rPr>
                <a:t>دو. اعجاز قرآن از نظر معارف الهی:</a:t>
              </a:r>
              <a:endParaRPr lang="en-US" sz="2400" kern="1200" dirty="0">
                <a:cs typeface="B Homa" pitchFamily="2" charset="-78"/>
              </a:endParaRPr>
            </a:p>
          </p:txBody>
        </p:sp>
      </p:grpSp>
      <p:grpSp>
        <p:nvGrpSpPr>
          <p:cNvPr id="14" name="Group 31"/>
          <p:cNvGrpSpPr/>
          <p:nvPr/>
        </p:nvGrpSpPr>
        <p:grpSpPr>
          <a:xfrm>
            <a:off x="5638800" y="4495800"/>
            <a:ext cx="3290138" cy="889696"/>
            <a:chOff x="2149" y="1412539"/>
            <a:chExt cx="2933808" cy="889696"/>
          </a:xfrm>
        </p:grpSpPr>
        <p:sp>
          <p:nvSpPr>
            <p:cNvPr id="33" name="Rounded Rectangle 32"/>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4" name="Rounded Rectangle 4"/>
            <p:cNvSpPr/>
            <p:nvPr/>
          </p:nvSpPr>
          <p:spPr>
            <a:xfrm>
              <a:off x="28207" y="143859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a-IR" sz="2400" b="1" dirty="0" smtClean="0">
                  <a:solidFill>
                    <a:srgbClr val="FFFF00"/>
                  </a:solidFill>
                  <a:cs typeface="B Traffic" pitchFamily="2" charset="-78"/>
                </a:rPr>
                <a:t>صادر شده از منشاء وحی</a:t>
              </a:r>
              <a:endParaRPr lang="en-US" sz="2400" kern="1200" dirty="0">
                <a:solidFill>
                  <a:schemeClr val="tx1"/>
                </a:solidFill>
                <a:cs typeface="B Traffic" pitchFamily="2" charset="-78"/>
              </a:endParaRPr>
            </a:p>
          </p:txBody>
        </p:sp>
      </p:grpSp>
      <p:grpSp>
        <p:nvGrpSpPr>
          <p:cNvPr id="17" name="Group 34"/>
          <p:cNvGrpSpPr/>
          <p:nvPr/>
        </p:nvGrpSpPr>
        <p:grpSpPr>
          <a:xfrm>
            <a:off x="5638800" y="5334000"/>
            <a:ext cx="3290138" cy="889696"/>
            <a:chOff x="2149" y="1412539"/>
            <a:chExt cx="2933808" cy="889696"/>
          </a:xfrm>
        </p:grpSpPr>
        <p:sp>
          <p:nvSpPr>
            <p:cNvPr id="36" name="Rounded Rectangle 35"/>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7" name="Rounded Rectangle 4"/>
            <p:cNvSpPr/>
            <p:nvPr/>
          </p:nvSpPr>
          <p:spPr>
            <a:xfrm>
              <a:off x="28207" y="143859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a-IR" sz="2000" b="1" dirty="0" smtClean="0">
                  <a:solidFill>
                    <a:srgbClr val="FFFF00"/>
                  </a:solidFill>
                  <a:cs typeface="B Traffic" pitchFamily="2" charset="-78"/>
                </a:rPr>
                <a:t>همه معارف از زبان فردی امی و درس نخوانده بیان شده است.</a:t>
              </a:r>
              <a:endParaRPr lang="en-US" sz="2000" kern="1200" dirty="0">
                <a:solidFill>
                  <a:schemeClr val="tx1"/>
                </a:solidFill>
                <a:cs typeface="B Traffic" pitchFamily="2" charset="-78"/>
              </a:endParaRPr>
            </a:p>
          </p:txBody>
        </p:sp>
      </p:grpSp>
      <p:pic>
        <p:nvPicPr>
          <p:cNvPr id="39" name="Picture 2" descr="C:\Users\ghiyasvand\Desktop\png\يبفurl.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533400" y="2362200"/>
            <a:ext cx="3528777" cy="3505200"/>
          </a:xfrm>
          <a:prstGeom prst="rect">
            <a:avLst/>
          </a:prstGeom>
          <a:noFill/>
        </p:spPr>
      </p:pic>
      <p:sp>
        <p:nvSpPr>
          <p:cNvPr id="40" name="Rounded Rectangle 39"/>
          <p:cNvSpPr/>
          <p:nvPr/>
        </p:nvSpPr>
        <p:spPr>
          <a:xfrm>
            <a:off x="457200" y="1447800"/>
            <a:ext cx="5005406" cy="4572000"/>
          </a:xfrm>
          <a:prstGeom prst="roundRect">
            <a:avLst/>
          </a:prstGeom>
          <a:effectLst>
            <a:outerShdw blurRad="40000" dist="20000" dir="5400000" rotWithShape="0">
              <a:srgbClr val="000000">
                <a:alpha val="38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rtlCol="0" anchor="ctr"/>
          <a:lstStyle/>
          <a:p>
            <a:pPr lvl="1" algn="justLow" rtl="1"/>
            <a:r>
              <a:rPr lang="fa-IR" sz="2800" dirty="0" smtClean="0">
                <a:solidFill>
                  <a:schemeClr val="accent2"/>
                </a:solidFill>
                <a:cs typeface="B Traffic" pitchFamily="2" charset="-78"/>
              </a:rPr>
              <a:t>سه. اعجاز قرآن از نظر هماهنگی و عدم اختلاف در سبک و محتوا: </a:t>
            </a:r>
            <a:r>
              <a:rPr lang="fa-IR" sz="2800" dirty="0" smtClean="0">
                <a:solidFill>
                  <a:schemeClr val="tx1"/>
                </a:solidFill>
                <a:cs typeface="B Traffic" pitchFamily="2" charset="-78"/>
              </a:rPr>
              <a:t>قرآن در آیه ای به این جنبه از اعجاز خود اشاره نموده است:آیا در {معانی} قرآن نمی اندیشند؟ اگر از جانب غیر خدا بود قطعا در آن اختلاف بسیاری می یافتند.</a:t>
            </a:r>
          </a:p>
          <a:p>
            <a:pPr lvl="1" algn="justLow" rtl="1"/>
            <a:endParaRPr lang="en-US" sz="2800" dirty="0" smtClean="0">
              <a:solidFill>
                <a:schemeClr val="tx1"/>
              </a:solidFill>
              <a:cs typeface="B Traffic" pitchFamily="2" charset="-78"/>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7" y="16933"/>
            <a:ext cx="1286933" cy="13813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40">
                                            <p:bg/>
                                          </p:spTgt>
                                        </p:tgtEl>
                                        <p:attrNameLst>
                                          <p:attrName>style.visibility</p:attrName>
                                        </p:attrNameLst>
                                      </p:cBhvr>
                                      <p:to>
                                        <p:strVal val="visible"/>
                                      </p:to>
                                    </p:set>
                                    <p:anim calcmode="lin" valueType="num">
                                      <p:cBhvr>
                                        <p:cTn id="48" dur="500" fill="hold"/>
                                        <p:tgtEl>
                                          <p:spTgt spid="40">
                                            <p:bg/>
                                          </p:spTgt>
                                        </p:tgtEl>
                                        <p:attrNameLst>
                                          <p:attrName>ppt_w</p:attrName>
                                        </p:attrNameLst>
                                      </p:cBhvr>
                                      <p:tavLst>
                                        <p:tav tm="0">
                                          <p:val>
                                            <p:fltVal val="0"/>
                                          </p:val>
                                        </p:tav>
                                        <p:tav tm="100000">
                                          <p:val>
                                            <p:strVal val="#ppt_w"/>
                                          </p:val>
                                        </p:tav>
                                      </p:tavLst>
                                    </p:anim>
                                    <p:anim calcmode="lin" valueType="num">
                                      <p:cBhvr>
                                        <p:cTn id="49" dur="500" fill="hold"/>
                                        <p:tgtEl>
                                          <p:spTgt spid="40">
                                            <p:bg/>
                                          </p:spTgt>
                                        </p:tgtEl>
                                        <p:attrNameLst>
                                          <p:attrName>ppt_h</p:attrName>
                                        </p:attrNameLst>
                                      </p:cBhvr>
                                      <p:tavLst>
                                        <p:tav tm="0">
                                          <p:val>
                                            <p:strVal val="#ppt_h"/>
                                          </p:val>
                                        </p:tav>
                                        <p:tav tm="100000">
                                          <p:val>
                                            <p:strVal val="#ppt_h"/>
                                          </p:val>
                                        </p:tav>
                                      </p:tavLst>
                                    </p:anim>
                                  </p:childTnLst>
                                </p:cTn>
                              </p:par>
                              <p:par>
                                <p:cTn id="50" presetID="17" presetClass="entr" presetSubtype="10" fill="hold" grpId="0" nodeType="withEffect">
                                  <p:stCondLst>
                                    <p:cond delay="0"/>
                                  </p:stCondLst>
                                  <p:childTnLst>
                                    <p:set>
                                      <p:cBhvr>
                                        <p:cTn id="51" dur="1" fill="hold">
                                          <p:stCondLst>
                                            <p:cond delay="0"/>
                                          </p:stCondLst>
                                        </p:cTn>
                                        <p:tgtEl>
                                          <p:spTgt spid="40">
                                            <p:txEl>
                                              <p:pRg st="0" end="0"/>
                                            </p:txEl>
                                          </p:spTgt>
                                        </p:tgtEl>
                                        <p:attrNameLst>
                                          <p:attrName>style.visibility</p:attrName>
                                        </p:attrNameLst>
                                      </p:cBhvr>
                                      <p:to>
                                        <p:strVal val="visible"/>
                                      </p:to>
                                    </p:set>
                                    <p:anim calcmode="lin" valueType="num">
                                      <p:cBhvr>
                                        <p:cTn id="52"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40">
                                            <p:txEl>
                                              <p:pRg st="0" end="0"/>
                                            </p:txEl>
                                          </p:spTgt>
                                        </p:tgtEl>
                                        <p:attrNameLst>
                                          <p:attrName>ppt_h</p:attrName>
                                        </p:attrNameLst>
                                      </p:cBhvr>
                                      <p:tavLst>
                                        <p:tav tm="0">
                                          <p:val>
                                            <p:strVal val="#ppt_h"/>
                                          </p:val>
                                        </p:tav>
                                        <p:tav tm="100000">
                                          <p:val>
                                            <p:strVal val="#ppt_h"/>
                                          </p:val>
                                        </p:tav>
                                      </p:tavLst>
                                    </p:anim>
                                  </p:childTnLst>
                                </p:cTn>
                              </p:par>
                              <p:par>
                                <p:cTn id="54" presetID="8" presetClass="emph" presetSubtype="0" fill="hold" nodeType="withEffect">
                                  <p:stCondLst>
                                    <p:cond delay="0"/>
                                  </p:stCondLst>
                                  <p:childTnLst>
                                    <p:animRot by="21600000">
                                      <p:cBhvr>
                                        <p:cTn id="55" dur="20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1406</Words>
  <Application>Microsoft Office PowerPoint</Application>
  <PresentationFormat>On-screen Show (4:3)</PresentationFormat>
  <Paragraphs>144</Paragraphs>
  <Slides>24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 Homa</vt:lpstr>
      <vt:lpstr>B Mitra</vt:lpstr>
      <vt:lpstr>B Nasim</vt:lpstr>
      <vt:lpstr>B Nazanin</vt:lpstr>
      <vt:lpstr>B Traffic</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حجیت عقل:  ذاتی است و لزومی ندارد حجیت خود را از منبع دیگری بگیرد. درک حجت‌های دیگر به‌وسیله‌ی عقل است.  عقل جدای از دین می‌تواند حسن و قبح پاره‌ای مسائل را درک کند. حجیت ذاتی عقل مربوط به احکام بدیهی است و نه غیریقینی.</vt:lpstr>
      <vt:lpstr>PowerPoint Presentation</vt:lpstr>
      <vt:lpstr>در مسیحیت به علت غیرعقلانی بودن اصول اساسی مسیحیت نظیر تثلیث، الوهیت و تجسد مسیح(ع)، گناه ذاتی انسان و ... متکلمان مسیحی گفته‌اند ایمان بیاورید تا بفهمید، نه اینکه ابتدا بفهمید، سپس ایمان بیاورید.</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sattari</dc:creator>
  <cp:lastModifiedBy>akbari</cp:lastModifiedBy>
  <cp:revision>110</cp:revision>
  <dcterms:created xsi:type="dcterms:W3CDTF">2006-08-16T00:00:00Z</dcterms:created>
  <dcterms:modified xsi:type="dcterms:W3CDTF">2020-03-03T09:49:10Z</dcterms:modified>
</cp:coreProperties>
</file>