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a" ContentType="audio/x-ms-wma"/>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 id="2147483684" r:id="rId3"/>
  </p:sldMasterIdLst>
  <p:notesMasterIdLst>
    <p:notesMasterId r:id="rId13"/>
  </p:notesMasterIdLst>
  <p:sldIdLst>
    <p:sldId id="356" r:id="rId4"/>
    <p:sldId id="357" r:id="rId5"/>
    <p:sldId id="279" r:id="rId6"/>
    <p:sldId id="358" r:id="rId7"/>
    <p:sldId id="312" r:id="rId8"/>
    <p:sldId id="364" r:id="rId9"/>
    <p:sldId id="366" r:id="rId10"/>
    <p:sldId id="367" r:id="rId11"/>
    <p:sldId id="284" r:id="rId1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4600" autoAdjust="0"/>
  </p:normalViewPr>
  <p:slideViewPr>
    <p:cSldViewPr>
      <p:cViewPr varScale="1">
        <p:scale>
          <a:sx n="55" d="100"/>
          <a:sy n="55" d="100"/>
        </p:scale>
        <p:origin x="183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417847A-6AFC-4AF5-83F2-F20378CEDE3F}" type="datetimeFigureOut">
              <a:rPr lang="fa-IR" smtClean="0"/>
              <a:t>1441/09/17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198A942-30A3-4A14-9D9D-6EEEC0E71C12}" type="slidenum">
              <a:rPr lang="fa-IR" smtClean="0"/>
              <a:t>‹#›</a:t>
            </a:fld>
            <a:endParaRPr lang="fa-IR"/>
          </a:p>
        </p:txBody>
      </p:sp>
    </p:spTree>
    <p:extLst>
      <p:ext uri="{BB962C8B-B14F-4D97-AF65-F5344CB8AC3E}">
        <p14:creationId xmlns:p14="http://schemas.microsoft.com/office/powerpoint/2010/main" val="31636634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A06D5-4839-4A5E-891E-E5456AAAF2D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024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A942-30A3-4A14-9D9D-6EEEC0E71C12}" type="slidenum">
              <a:rPr lang="fa-IR" smtClean="0">
                <a:solidFill>
                  <a:prstClr val="black"/>
                </a:solidFill>
              </a:rPr>
              <a:pPr/>
              <a:t>2</a:t>
            </a:fld>
            <a:endParaRPr lang="fa-IR">
              <a:solidFill>
                <a:prstClr val="black"/>
              </a:solidFill>
            </a:endParaRPr>
          </a:p>
        </p:txBody>
      </p:sp>
    </p:spTree>
    <p:extLst>
      <p:ext uri="{BB962C8B-B14F-4D97-AF65-F5344CB8AC3E}">
        <p14:creationId xmlns:p14="http://schemas.microsoft.com/office/powerpoint/2010/main" val="408168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98A942-30A3-4A14-9D9D-6EEEC0E71C12}" type="slidenum">
              <a:rPr lang="fa-IR" smtClean="0"/>
              <a:t>5</a:t>
            </a:fld>
            <a:endParaRPr lang="fa-IR"/>
          </a:p>
        </p:txBody>
      </p:sp>
    </p:spTree>
    <p:extLst>
      <p:ext uri="{BB962C8B-B14F-4D97-AF65-F5344CB8AC3E}">
        <p14:creationId xmlns:p14="http://schemas.microsoft.com/office/powerpoint/2010/main" val="302332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98A942-30A3-4A14-9D9D-6EEEC0E71C12}" type="slidenum">
              <a:rPr lang="fa-IR" smtClean="0"/>
              <a:t>6</a:t>
            </a:fld>
            <a:endParaRPr lang="fa-IR"/>
          </a:p>
        </p:txBody>
      </p:sp>
    </p:spTree>
    <p:extLst>
      <p:ext uri="{BB962C8B-B14F-4D97-AF65-F5344CB8AC3E}">
        <p14:creationId xmlns:p14="http://schemas.microsoft.com/office/powerpoint/2010/main" val="194660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A06D5-4839-4A5E-891E-E5456AAAF2D5}" type="slidenum">
              <a:rPr lang="en-US" smtClean="0"/>
              <a:t>9</a:t>
            </a:fld>
            <a:endParaRPr lang="en-US"/>
          </a:p>
        </p:txBody>
      </p:sp>
    </p:spTree>
    <p:extLst>
      <p:ext uri="{BB962C8B-B14F-4D97-AF65-F5344CB8AC3E}">
        <p14:creationId xmlns:p14="http://schemas.microsoft.com/office/powerpoint/2010/main" val="380460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EE6F5DE-7A81-408D-A95A-45EF8731A401}" type="datetime1">
              <a:rPr lang="fr-FR" smtClean="0"/>
              <a:t>09/05/2020</a:t>
            </a:fld>
            <a:endParaRPr lang="fa-IR"/>
          </a:p>
        </p:txBody>
      </p:sp>
      <p:sp>
        <p:nvSpPr>
          <p:cNvPr id="5" name="Footer Placeholder 4"/>
          <p:cNvSpPr>
            <a:spLocks noGrp="1"/>
          </p:cNvSpPr>
          <p:nvPr>
            <p:ph type="ftr" sz="quarter" idx="11"/>
          </p:nvPr>
        </p:nvSpPr>
        <p:spPr/>
        <p:txBody>
          <a:bodyPr/>
          <a:lstStyle/>
          <a:p>
            <a:r>
              <a:rPr lang="en-US" smtClean="0"/>
              <a:t>ali eskandari</a:t>
            </a:r>
            <a:endParaRPr lang="fa-IR"/>
          </a:p>
        </p:txBody>
      </p:sp>
      <p:sp>
        <p:nvSpPr>
          <p:cNvPr id="6" name="Slide Number Placeholder 5"/>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104669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7112A95-38DC-4E3B-B5E7-CA80AC50035C}" type="datetime1">
              <a:rPr lang="fr-FR" smtClean="0"/>
              <a:t>09/05/2020</a:t>
            </a:fld>
            <a:endParaRPr lang="fa-IR"/>
          </a:p>
        </p:txBody>
      </p:sp>
      <p:sp>
        <p:nvSpPr>
          <p:cNvPr id="5" name="Footer Placeholder 4"/>
          <p:cNvSpPr>
            <a:spLocks noGrp="1"/>
          </p:cNvSpPr>
          <p:nvPr>
            <p:ph type="ftr" sz="quarter" idx="11"/>
          </p:nvPr>
        </p:nvSpPr>
        <p:spPr/>
        <p:txBody>
          <a:bodyPr/>
          <a:lstStyle/>
          <a:p>
            <a:r>
              <a:rPr lang="en-US" smtClean="0"/>
              <a:t>ali eskandari</a:t>
            </a:r>
            <a:endParaRPr lang="fa-IR"/>
          </a:p>
        </p:txBody>
      </p:sp>
      <p:sp>
        <p:nvSpPr>
          <p:cNvPr id="6" name="Slide Number Placeholder 5"/>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408700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03FC292-0637-4D51-A735-DB4AAB58F383}" type="datetime1">
              <a:rPr lang="fr-FR" smtClean="0"/>
              <a:t>09/05/2020</a:t>
            </a:fld>
            <a:endParaRPr lang="fa-IR"/>
          </a:p>
        </p:txBody>
      </p:sp>
      <p:sp>
        <p:nvSpPr>
          <p:cNvPr id="5" name="Footer Placeholder 4"/>
          <p:cNvSpPr>
            <a:spLocks noGrp="1"/>
          </p:cNvSpPr>
          <p:nvPr>
            <p:ph type="ftr" sz="quarter" idx="11"/>
          </p:nvPr>
        </p:nvSpPr>
        <p:spPr/>
        <p:txBody>
          <a:bodyPr/>
          <a:lstStyle/>
          <a:p>
            <a:r>
              <a:rPr lang="en-US" smtClean="0"/>
              <a:t>ali eskandari</a:t>
            </a:r>
            <a:endParaRPr lang="fa-IR"/>
          </a:p>
        </p:txBody>
      </p:sp>
      <p:sp>
        <p:nvSpPr>
          <p:cNvPr id="6" name="Slide Number Placeholder 5"/>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361227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Tree>
    <p:extLst>
      <p:ext uri="{BB962C8B-B14F-4D97-AF65-F5344CB8AC3E}">
        <p14:creationId xmlns:p14="http://schemas.microsoft.com/office/powerpoint/2010/main" val="1005136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2462253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5508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524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524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2081648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3717599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Tree>
    <p:extLst>
      <p:ext uri="{BB962C8B-B14F-4D97-AF65-F5344CB8AC3E}">
        <p14:creationId xmlns:p14="http://schemas.microsoft.com/office/powerpoint/2010/main" val="2680925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869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1937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92390C8-7387-4922-8213-483A12EB8015}" type="datetime1">
              <a:rPr lang="fr-FR" smtClean="0"/>
              <a:t>09/05/2020</a:t>
            </a:fld>
            <a:endParaRPr lang="fa-IR"/>
          </a:p>
        </p:txBody>
      </p:sp>
      <p:sp>
        <p:nvSpPr>
          <p:cNvPr id="5" name="Footer Placeholder 4"/>
          <p:cNvSpPr>
            <a:spLocks noGrp="1"/>
          </p:cNvSpPr>
          <p:nvPr>
            <p:ph type="ftr" sz="quarter" idx="11"/>
          </p:nvPr>
        </p:nvSpPr>
        <p:spPr/>
        <p:txBody>
          <a:bodyPr/>
          <a:lstStyle/>
          <a:p>
            <a:r>
              <a:rPr lang="en-US" smtClean="0"/>
              <a:t>ali eskandari</a:t>
            </a:r>
            <a:endParaRPr lang="fa-IR"/>
          </a:p>
        </p:txBody>
      </p:sp>
      <p:sp>
        <p:nvSpPr>
          <p:cNvPr id="6" name="Slide Number Placeholder 5"/>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1583111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4718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2709462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762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2766239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C419C03E-85B4-4942-86CF-9D72DD7B67F7}" type="datetime1">
              <a:rPr lang="fr-FR" smtClean="0">
                <a:solidFill>
                  <a:prstClr val="black">
                    <a:tint val="75000"/>
                  </a:prstClr>
                </a:solidFill>
              </a:rPr>
              <a:t>09/05/2020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A88A962-75A0-40CC-9BDB-28CEE85AB1C2}"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032826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18D1ECF6-8281-4896-9705-1949AECF8CEC}" type="datetime1">
              <a:rPr lang="fr-FR" smtClean="0">
                <a:solidFill>
                  <a:prstClr val="black">
                    <a:tint val="75000"/>
                  </a:prstClr>
                </a:solidFill>
              </a:rPr>
              <a:t>09/05/2020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4A31723-526C-4BDE-BF65-FB2C48CA223D}"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90082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EDCB5C81-B506-4B6D-A573-FEED17585C79}" type="datetime1">
              <a:rPr lang="fr-FR" smtClean="0">
                <a:solidFill>
                  <a:prstClr val="black">
                    <a:tint val="75000"/>
                  </a:prstClr>
                </a:solidFill>
              </a:rPr>
              <a:t>09/05/2020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4F49B56-3650-4305-9D55-0172392F751D}"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177395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6F703B57-B291-471F-AF47-81F8A0BFE175}" type="datetime1">
              <a:rPr lang="fr-FR" smtClean="0">
                <a:solidFill>
                  <a:prstClr val="black">
                    <a:tint val="75000"/>
                  </a:prstClr>
                </a:solidFill>
              </a:rPr>
              <a:t>09/05/2020</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30B2595-BC24-4563-B237-758652D10B0B}"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887744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90194AF1-E485-4782-A5E7-8879F1169FA5}" type="datetime1">
              <a:rPr lang="fr-FR" smtClean="0">
                <a:solidFill>
                  <a:prstClr val="black">
                    <a:tint val="75000"/>
                  </a:prstClr>
                </a:solidFill>
              </a:rPr>
              <a:t>09/05/2020</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E2B1F9C-8063-4BEB-998A-D226478F2E71}"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613202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FBE3A619-1FD2-4631-B46E-8E2EB37A33BA}" type="datetime1">
              <a:rPr lang="fr-FR" smtClean="0">
                <a:solidFill>
                  <a:prstClr val="black">
                    <a:tint val="75000"/>
                  </a:prstClr>
                </a:solidFill>
              </a:rPr>
              <a:t>09/05/2020</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BB878601-0A1C-4110-91F5-9EB7FD30F9E7}"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479826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B0E439F-2FA5-4344-81A5-D128803BCF0E}" type="datetime1">
              <a:rPr lang="fr-FR" smtClean="0">
                <a:solidFill>
                  <a:prstClr val="black">
                    <a:tint val="75000"/>
                  </a:prstClr>
                </a:solidFill>
              </a:rPr>
              <a:t>09/05/2020</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AE3E471-73FF-4244-A656-E5A40233E7BB}"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247221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92C3B-639D-4B69-AA20-4947815BC280}" type="datetime1">
              <a:rPr lang="fr-FR" smtClean="0"/>
              <a:t>09/05/2020</a:t>
            </a:fld>
            <a:endParaRPr lang="fa-IR"/>
          </a:p>
        </p:txBody>
      </p:sp>
      <p:sp>
        <p:nvSpPr>
          <p:cNvPr id="5" name="Footer Placeholder 4"/>
          <p:cNvSpPr>
            <a:spLocks noGrp="1"/>
          </p:cNvSpPr>
          <p:nvPr>
            <p:ph type="ftr" sz="quarter" idx="11"/>
          </p:nvPr>
        </p:nvSpPr>
        <p:spPr/>
        <p:txBody>
          <a:bodyPr/>
          <a:lstStyle/>
          <a:p>
            <a:r>
              <a:rPr lang="en-US" smtClean="0"/>
              <a:t>ali eskandari</a:t>
            </a:r>
            <a:endParaRPr lang="fa-IR"/>
          </a:p>
        </p:txBody>
      </p:sp>
      <p:sp>
        <p:nvSpPr>
          <p:cNvPr id="6" name="Slide Number Placeholder 5"/>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620011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0AF65F6-9086-48C9-A749-C498CCBF49D5}" type="datetime1">
              <a:rPr lang="fr-FR" smtClean="0">
                <a:solidFill>
                  <a:prstClr val="black">
                    <a:tint val="75000"/>
                  </a:prstClr>
                </a:solidFill>
              </a:rPr>
              <a:t>09/05/2020</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3A70014-A58E-41B8-BE48-15A890140BD0}"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014987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4F8FB2E3-C9F6-4921-9DB3-7F2DE01B94BF}" type="datetime1">
              <a:rPr lang="fr-FR" smtClean="0">
                <a:solidFill>
                  <a:prstClr val="black">
                    <a:tint val="75000"/>
                  </a:prstClr>
                </a:solidFill>
              </a:rPr>
              <a:t>09/05/2020</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A508DC4-2697-4B44-80A1-A8620B11650A}"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043599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9BFF3EED-5E5F-450C-B2C5-45766F77F5A8}" type="datetime1">
              <a:rPr lang="fr-FR" smtClean="0">
                <a:solidFill>
                  <a:prstClr val="black">
                    <a:tint val="75000"/>
                  </a:prstClr>
                </a:solidFill>
              </a:rPr>
              <a:t>09/05/2020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075FFD3-2570-474C-B579-F2839B603116}"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403112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E09D0171-2112-46C1-8A82-CF0213586CE0}" type="datetime1">
              <a:rPr lang="fr-FR" smtClean="0">
                <a:solidFill>
                  <a:prstClr val="black">
                    <a:tint val="75000"/>
                  </a:prstClr>
                </a:solidFill>
              </a:rPr>
              <a:t>09/05/2020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ali eskandari</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65E69E2-AA2B-4E3C-AD11-1AEDAAA44FA9}"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874148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BB6DA44-7C84-45E9-BD5E-B477BAF7E5EE}" type="datetime1">
              <a:rPr lang="fr-FR" smtClean="0"/>
              <a:t>09/05/2020</a:t>
            </a:fld>
            <a:endParaRPr lang="fa-IR"/>
          </a:p>
        </p:txBody>
      </p:sp>
      <p:sp>
        <p:nvSpPr>
          <p:cNvPr id="6" name="Footer Placeholder 5"/>
          <p:cNvSpPr>
            <a:spLocks noGrp="1"/>
          </p:cNvSpPr>
          <p:nvPr>
            <p:ph type="ftr" sz="quarter" idx="11"/>
          </p:nvPr>
        </p:nvSpPr>
        <p:spPr/>
        <p:txBody>
          <a:bodyPr/>
          <a:lstStyle/>
          <a:p>
            <a:r>
              <a:rPr lang="en-US" smtClean="0"/>
              <a:t>ali eskandari</a:t>
            </a:r>
            <a:endParaRPr lang="fa-IR"/>
          </a:p>
        </p:txBody>
      </p:sp>
      <p:sp>
        <p:nvSpPr>
          <p:cNvPr id="7" name="Slide Number Placeholder 6"/>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204207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B7F6F95-57C0-4BC9-AC45-5932507E7C92}" type="datetime1">
              <a:rPr lang="fr-FR" smtClean="0"/>
              <a:t>09/05/2020</a:t>
            </a:fld>
            <a:endParaRPr lang="fa-IR"/>
          </a:p>
        </p:txBody>
      </p:sp>
      <p:sp>
        <p:nvSpPr>
          <p:cNvPr id="8" name="Footer Placeholder 7"/>
          <p:cNvSpPr>
            <a:spLocks noGrp="1"/>
          </p:cNvSpPr>
          <p:nvPr>
            <p:ph type="ftr" sz="quarter" idx="11"/>
          </p:nvPr>
        </p:nvSpPr>
        <p:spPr/>
        <p:txBody>
          <a:bodyPr/>
          <a:lstStyle/>
          <a:p>
            <a:r>
              <a:rPr lang="en-US" smtClean="0"/>
              <a:t>ali eskandari</a:t>
            </a:r>
            <a:endParaRPr lang="fa-IR"/>
          </a:p>
        </p:txBody>
      </p:sp>
      <p:sp>
        <p:nvSpPr>
          <p:cNvPr id="9" name="Slide Number Placeholder 8"/>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4982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50FBE5F-0482-4E45-99AB-5B29A4254AB5}" type="datetime1">
              <a:rPr lang="fr-FR" smtClean="0"/>
              <a:t>09/05/2020</a:t>
            </a:fld>
            <a:endParaRPr lang="fa-IR"/>
          </a:p>
        </p:txBody>
      </p:sp>
      <p:sp>
        <p:nvSpPr>
          <p:cNvPr id="4" name="Footer Placeholder 3"/>
          <p:cNvSpPr>
            <a:spLocks noGrp="1"/>
          </p:cNvSpPr>
          <p:nvPr>
            <p:ph type="ftr" sz="quarter" idx="11"/>
          </p:nvPr>
        </p:nvSpPr>
        <p:spPr/>
        <p:txBody>
          <a:bodyPr/>
          <a:lstStyle/>
          <a:p>
            <a:r>
              <a:rPr lang="en-US" smtClean="0"/>
              <a:t>ali eskandari</a:t>
            </a:r>
            <a:endParaRPr lang="fa-IR"/>
          </a:p>
        </p:txBody>
      </p:sp>
      <p:sp>
        <p:nvSpPr>
          <p:cNvPr id="5" name="Slide Number Placeholder 4"/>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57250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5DAC5-9B42-4DCF-AAB6-73C2E2E52B3D}" type="datetime1">
              <a:rPr lang="fr-FR" smtClean="0"/>
              <a:t>09/05/2020</a:t>
            </a:fld>
            <a:endParaRPr lang="fa-IR"/>
          </a:p>
        </p:txBody>
      </p:sp>
      <p:sp>
        <p:nvSpPr>
          <p:cNvPr id="3" name="Footer Placeholder 2"/>
          <p:cNvSpPr>
            <a:spLocks noGrp="1"/>
          </p:cNvSpPr>
          <p:nvPr>
            <p:ph type="ftr" sz="quarter" idx="11"/>
          </p:nvPr>
        </p:nvSpPr>
        <p:spPr/>
        <p:txBody>
          <a:bodyPr/>
          <a:lstStyle/>
          <a:p>
            <a:r>
              <a:rPr lang="en-US" smtClean="0"/>
              <a:t>ali eskandari</a:t>
            </a:r>
            <a:endParaRPr lang="fa-IR"/>
          </a:p>
        </p:txBody>
      </p:sp>
      <p:sp>
        <p:nvSpPr>
          <p:cNvPr id="4" name="Slide Number Placeholder 3"/>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49803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698DF-7172-4A00-A110-5353E253EFD0}" type="datetime1">
              <a:rPr lang="fr-FR" smtClean="0"/>
              <a:t>09/05/2020</a:t>
            </a:fld>
            <a:endParaRPr lang="fa-IR"/>
          </a:p>
        </p:txBody>
      </p:sp>
      <p:sp>
        <p:nvSpPr>
          <p:cNvPr id="6" name="Footer Placeholder 5"/>
          <p:cNvSpPr>
            <a:spLocks noGrp="1"/>
          </p:cNvSpPr>
          <p:nvPr>
            <p:ph type="ftr" sz="quarter" idx="11"/>
          </p:nvPr>
        </p:nvSpPr>
        <p:spPr/>
        <p:txBody>
          <a:bodyPr/>
          <a:lstStyle/>
          <a:p>
            <a:r>
              <a:rPr lang="en-US" smtClean="0"/>
              <a:t>ali eskandari</a:t>
            </a:r>
            <a:endParaRPr lang="fa-IR"/>
          </a:p>
        </p:txBody>
      </p:sp>
      <p:sp>
        <p:nvSpPr>
          <p:cNvPr id="7" name="Slide Number Placeholder 6"/>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358093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ACE6B-C858-4143-BBDB-CB8A715C6875}" type="datetime1">
              <a:rPr lang="fr-FR" smtClean="0"/>
              <a:t>09/05/2020</a:t>
            </a:fld>
            <a:endParaRPr lang="fa-IR"/>
          </a:p>
        </p:txBody>
      </p:sp>
      <p:sp>
        <p:nvSpPr>
          <p:cNvPr id="6" name="Footer Placeholder 5"/>
          <p:cNvSpPr>
            <a:spLocks noGrp="1"/>
          </p:cNvSpPr>
          <p:nvPr>
            <p:ph type="ftr" sz="quarter" idx="11"/>
          </p:nvPr>
        </p:nvSpPr>
        <p:spPr/>
        <p:txBody>
          <a:bodyPr/>
          <a:lstStyle/>
          <a:p>
            <a:r>
              <a:rPr lang="en-US" smtClean="0"/>
              <a:t>ali eskandari</a:t>
            </a:r>
            <a:endParaRPr lang="fa-IR"/>
          </a:p>
        </p:txBody>
      </p:sp>
      <p:sp>
        <p:nvSpPr>
          <p:cNvPr id="7" name="Slide Number Placeholder 6"/>
          <p:cNvSpPr>
            <a:spLocks noGrp="1"/>
          </p:cNvSpPr>
          <p:nvPr>
            <p:ph type="sldNum" sz="quarter" idx="12"/>
          </p:nvPr>
        </p:nvSpPr>
        <p:spPr/>
        <p:txBody>
          <a:bodyPr/>
          <a:lstStyle/>
          <a:p>
            <a:fld id="{6AADB2A5-AADB-4070-9B9D-40CBE5CAC447}" type="slidenum">
              <a:rPr lang="fa-IR" smtClean="0"/>
              <a:t>‹#›</a:t>
            </a:fld>
            <a:endParaRPr lang="fa-IR"/>
          </a:p>
        </p:txBody>
      </p:sp>
    </p:spTree>
    <p:extLst>
      <p:ext uri="{BB962C8B-B14F-4D97-AF65-F5344CB8AC3E}">
        <p14:creationId xmlns:p14="http://schemas.microsoft.com/office/powerpoint/2010/main" val="86437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4266C8-5D16-43C7-BE8C-218AD12FC42A}" type="datetime1">
              <a:rPr lang="fr-FR" smtClean="0"/>
              <a:t>09/05/2020</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ali eskandari</a:t>
            </a: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ADB2A5-AADB-4070-9B9D-40CBE5CAC447}" type="slidenum">
              <a:rPr lang="fa-IR" smtClean="0"/>
              <a:t>‹#›</a:t>
            </a:fld>
            <a:endParaRPr lang="fa-IR"/>
          </a:p>
        </p:txBody>
      </p:sp>
    </p:spTree>
    <p:extLst>
      <p:ext uri="{BB962C8B-B14F-4D97-AF65-F5344CB8AC3E}">
        <p14:creationId xmlns:p14="http://schemas.microsoft.com/office/powerpoint/2010/main" val="1985647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nvGraphicFramePr>
        <p:xfrm>
          <a:off x="0" y="0"/>
          <a:ext cx="9144000" cy="6856413"/>
        </p:xfrm>
        <a:graphic>
          <a:graphicData uri="http://schemas.openxmlformats.org/presentationml/2006/ole">
            <mc:AlternateContent xmlns:mc="http://schemas.openxmlformats.org/markup-compatibility/2006">
              <mc:Choice xmlns:v="urn:schemas-microsoft-com:vml" Requires="v">
                <p:oleObj spid="_x0000_s1143" name="Photo Editor Photo" r:id="rId15" imgW="9752381" imgH="7314286" progId="MSPhotoEd.3">
                  <p:embed/>
                </p:oleObj>
              </mc:Choice>
              <mc:Fallback>
                <p:oleObj name="Photo Editor Photo" r:id="rId15" imgW="9752381" imgH="7314286"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
          <p:cNvSpPr>
            <a:spLocks noGrp="1" noChangeArrowheads="1"/>
          </p:cNvSpPr>
          <p:nvPr>
            <p:ph type="title"/>
          </p:nvPr>
        </p:nvSpPr>
        <p:spPr bwMode="auto">
          <a:xfrm>
            <a:off x="685800" y="762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8" name="Rectangle 3"/>
          <p:cNvSpPr>
            <a:spLocks noGrp="1" noChangeArrowheads="1"/>
          </p:cNvSpPr>
          <p:nvPr>
            <p:ph type="body" idx="1"/>
          </p:nvPr>
        </p:nvSpPr>
        <p:spPr bwMode="auto">
          <a:xfrm>
            <a:off x="685800" y="15240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2" name="Text Box 9"/>
          <p:cNvSpPr txBox="1">
            <a:spLocks noChangeArrowheads="1"/>
          </p:cNvSpPr>
          <p:nvPr/>
        </p:nvSpPr>
        <p:spPr bwMode="auto">
          <a:xfrm>
            <a:off x="38100" y="0"/>
            <a:ext cx="9067800" cy="609600"/>
          </a:xfrm>
          <a:prstGeom prst="rect">
            <a:avLst/>
          </a:prstGeom>
          <a:noFill/>
          <a:ln>
            <a:noFill/>
          </a:ln>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l" rtl="0" eaLnBrk="0" fontAlgn="base" hangingPunct="0">
              <a:spcBef>
                <a:spcPct val="0"/>
              </a:spcBef>
              <a:spcAft>
                <a:spcPct val="0"/>
              </a:spcAft>
              <a:defRPr/>
            </a:pPr>
            <a:endParaRPr lang="fa-IR" sz="2600" smtClean="0">
              <a:solidFill>
                <a:srgbClr val="000000"/>
              </a:solidFill>
              <a:latin typeface="Arial" charset="0"/>
            </a:endParaRPr>
          </a:p>
        </p:txBody>
      </p:sp>
    </p:spTree>
    <p:extLst>
      <p:ext uri="{BB962C8B-B14F-4D97-AF65-F5344CB8AC3E}">
        <p14:creationId xmlns:p14="http://schemas.microsoft.com/office/powerpoint/2010/main" val="995385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rtl="0" eaLnBrk="0" fontAlgn="base" hangingPunct="0">
        <a:spcBef>
          <a:spcPct val="0"/>
        </a:spcBef>
        <a:spcAft>
          <a:spcPct val="0"/>
        </a:spcAft>
        <a:defRPr sz="2600" b="1">
          <a:solidFill>
            <a:schemeClr val="tx2"/>
          </a:solidFill>
          <a:latin typeface="+mj-lt"/>
          <a:ea typeface="+mj-ea"/>
          <a:cs typeface="+mj-cs"/>
        </a:defRPr>
      </a:lvl1pPr>
      <a:lvl2pPr algn="ctr" rtl="0" eaLnBrk="0" fontAlgn="base" hangingPunct="0">
        <a:spcBef>
          <a:spcPct val="0"/>
        </a:spcBef>
        <a:spcAft>
          <a:spcPct val="0"/>
        </a:spcAft>
        <a:defRPr sz="2600" b="1">
          <a:solidFill>
            <a:schemeClr val="tx2"/>
          </a:solidFill>
          <a:latin typeface="Arial" pitchFamily="34" charset="0"/>
        </a:defRPr>
      </a:lvl2pPr>
      <a:lvl3pPr algn="ctr" rtl="0" eaLnBrk="0" fontAlgn="base" hangingPunct="0">
        <a:spcBef>
          <a:spcPct val="0"/>
        </a:spcBef>
        <a:spcAft>
          <a:spcPct val="0"/>
        </a:spcAft>
        <a:defRPr sz="2600" b="1">
          <a:solidFill>
            <a:schemeClr val="tx2"/>
          </a:solidFill>
          <a:latin typeface="Arial" pitchFamily="34" charset="0"/>
        </a:defRPr>
      </a:lvl3pPr>
      <a:lvl4pPr algn="ctr" rtl="0" eaLnBrk="0" fontAlgn="base" hangingPunct="0">
        <a:spcBef>
          <a:spcPct val="0"/>
        </a:spcBef>
        <a:spcAft>
          <a:spcPct val="0"/>
        </a:spcAft>
        <a:defRPr sz="2600" b="1">
          <a:solidFill>
            <a:schemeClr val="tx2"/>
          </a:solidFill>
          <a:latin typeface="Arial" pitchFamily="34" charset="0"/>
        </a:defRPr>
      </a:lvl4pPr>
      <a:lvl5pPr algn="ctr" rtl="0" eaLnBrk="0" fontAlgn="base" hangingPunct="0">
        <a:spcBef>
          <a:spcPct val="0"/>
        </a:spcBef>
        <a:spcAft>
          <a:spcPct val="0"/>
        </a:spcAft>
        <a:defRPr sz="2600" b="1">
          <a:solidFill>
            <a:schemeClr val="tx2"/>
          </a:solidFill>
          <a:latin typeface="Arial" pitchFamily="34" charset="0"/>
        </a:defRPr>
      </a:lvl5pPr>
      <a:lvl6pPr marL="457200" algn="ctr" rtl="0" eaLnBrk="0" fontAlgn="base" hangingPunct="0">
        <a:spcBef>
          <a:spcPct val="0"/>
        </a:spcBef>
        <a:spcAft>
          <a:spcPct val="0"/>
        </a:spcAft>
        <a:defRPr sz="2600" b="1">
          <a:solidFill>
            <a:schemeClr val="tx2"/>
          </a:solidFill>
          <a:latin typeface="Arial" pitchFamily="34" charset="0"/>
        </a:defRPr>
      </a:lvl6pPr>
      <a:lvl7pPr marL="914400" algn="ctr" rtl="0" eaLnBrk="0" fontAlgn="base" hangingPunct="0">
        <a:spcBef>
          <a:spcPct val="0"/>
        </a:spcBef>
        <a:spcAft>
          <a:spcPct val="0"/>
        </a:spcAft>
        <a:defRPr sz="2600" b="1">
          <a:solidFill>
            <a:schemeClr val="tx2"/>
          </a:solidFill>
          <a:latin typeface="Arial" pitchFamily="34" charset="0"/>
        </a:defRPr>
      </a:lvl7pPr>
      <a:lvl8pPr marL="1371600" algn="ctr" rtl="0" eaLnBrk="0" fontAlgn="base" hangingPunct="0">
        <a:spcBef>
          <a:spcPct val="0"/>
        </a:spcBef>
        <a:spcAft>
          <a:spcPct val="0"/>
        </a:spcAft>
        <a:defRPr sz="2600" b="1">
          <a:solidFill>
            <a:schemeClr val="tx2"/>
          </a:solidFill>
          <a:latin typeface="Arial" pitchFamily="34" charset="0"/>
        </a:defRPr>
      </a:lvl8pPr>
      <a:lvl9pPr marL="1828800" algn="ctr" rtl="0" eaLnBrk="0" fontAlgn="base" hangingPunct="0">
        <a:spcBef>
          <a:spcPct val="0"/>
        </a:spcBef>
        <a:spcAft>
          <a:spcPct val="0"/>
        </a:spcAft>
        <a:defRPr sz="2600" b="1">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SzPct val="8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80000"/>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400">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sz="2400">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sz="2400">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sz="2400">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2">
                <a:shade val="45000"/>
                <a:satMod val="135000"/>
              </a:schemeClr>
              <a:prstClr val="white"/>
            </a:duotone>
            <a:extLst>
              <a:ext uri="{BEBA8EAE-BF5A-486C-A8C5-ECC9F3942E4B}">
                <a14:imgProps xmlns:a14="http://schemas.microsoft.com/office/drawing/2010/main">
                  <a14:imgLayer r:embed="rId14">
                    <a14:imgEffect>
                      <a14:colorTemperature colorTemp="6400"/>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rtl="0">
              <a:defRPr/>
            </a:pPr>
            <a:fld id="{CDC79663-93E9-481B-B1D1-E605D5DCA410}" type="datetime1">
              <a:rPr lang="fr-FR" smtClean="0">
                <a:solidFill>
                  <a:prstClr val="black">
                    <a:tint val="75000"/>
                  </a:prstClr>
                </a:solidFill>
              </a:rPr>
              <a:t>09/05/2020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rtl="0">
              <a:defRPr/>
            </a:pPr>
            <a:r>
              <a:rPr lang="fr-FR" smtClean="0">
                <a:solidFill>
                  <a:prstClr val="black">
                    <a:tint val="75000"/>
                  </a:prstClr>
                </a:solidFill>
              </a:rPr>
              <a:t>ali eskandari</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rtl="0">
              <a:defRPr/>
            </a:pPr>
            <a:fld id="{5F6D8A8A-CC98-4682-AC21-6A3F107B9F56}" type="slidenum">
              <a:rPr lang="fr-FR">
                <a:solidFill>
                  <a:prstClr val="black">
                    <a:tint val="75000"/>
                  </a:prstClr>
                </a:solidFill>
              </a:rPr>
              <a:pPr rtl="0">
                <a:defRPr/>
              </a:pPr>
              <a:t>‹#›</a:t>
            </a:fld>
            <a:endParaRPr lang="fr-FR">
              <a:solidFill>
                <a:prstClr val="black">
                  <a:tint val="75000"/>
                </a:prstClr>
              </a:solidFill>
            </a:endParaRPr>
          </a:p>
        </p:txBody>
      </p:sp>
    </p:spTree>
    <p:extLst>
      <p:ext uri="{BB962C8B-B14F-4D97-AF65-F5344CB8AC3E}">
        <p14:creationId xmlns:p14="http://schemas.microsoft.com/office/powerpoint/2010/main" val="3694433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52400"/>
            <a:ext cx="8229600" cy="5943600"/>
          </a:xfrm>
          <a:prstGeom prst="rect">
            <a:avLst/>
          </a:prstGeom>
        </p:spPr>
        <p:txBody>
          <a:bodyPr>
            <a:noAutofit/>
          </a:bodyPr>
          <a:lstStyle/>
          <a:p>
            <a:pPr marL="0" marR="0" algn="ctr" rtl="1">
              <a:lnSpc>
                <a:spcPct val="150000"/>
              </a:lnSpc>
              <a:spcBef>
                <a:spcPts val="0"/>
              </a:spcBef>
              <a:spcAft>
                <a:spcPts val="0"/>
              </a:spcAft>
            </a:pPr>
            <a:r>
              <a:rPr lang="en-US" sz="1400" dirty="0"/>
              <a:t/>
            </a:r>
            <a:br>
              <a:rPr lang="en-US" sz="1400" dirty="0"/>
            </a:br>
            <a:endParaRPr lang="en-US" sz="1400" dirty="0" smtClean="0"/>
          </a:p>
          <a:p>
            <a:pPr marL="0" marR="0" algn="ctr" rtl="1">
              <a:lnSpc>
                <a:spcPct val="150000"/>
              </a:lnSpc>
              <a:spcBef>
                <a:spcPts val="0"/>
              </a:spcBef>
              <a:spcAft>
                <a:spcPts val="0"/>
              </a:spcAft>
            </a:pPr>
            <a:endParaRPr lang="en-US" sz="1400" b="1" dirty="0">
              <a:latin typeface="Calibri"/>
              <a:ea typeface="Calibri"/>
              <a:cs typeface="B Zar" panose="00000400000000000000" pitchFamily="2" charset="-78"/>
            </a:endParaRPr>
          </a:p>
          <a:p>
            <a:pPr marL="0" marR="0" indent="0" algn="ctr" rtl="1">
              <a:lnSpc>
                <a:spcPct val="150000"/>
              </a:lnSpc>
              <a:spcBef>
                <a:spcPts val="0"/>
              </a:spcBef>
              <a:spcAft>
                <a:spcPts val="0"/>
              </a:spcAft>
              <a:buNone/>
            </a:pPr>
            <a:endParaRPr lang="en-US" sz="200" b="1" dirty="0" smtClean="0">
              <a:latin typeface="IranNastaliq" panose="02020505000000020003" pitchFamily="18" charset="0"/>
              <a:ea typeface="Calibri"/>
              <a:cs typeface="IranNastaliq" panose="02020505000000020003" pitchFamily="18" charset="0"/>
            </a:endParaRPr>
          </a:p>
          <a:p>
            <a:pPr marL="0" marR="0" indent="0" algn="ctr" rtl="1">
              <a:lnSpc>
                <a:spcPct val="150000"/>
              </a:lnSpc>
              <a:spcBef>
                <a:spcPts val="0"/>
              </a:spcBef>
              <a:spcAft>
                <a:spcPts val="0"/>
              </a:spcAft>
              <a:buNone/>
            </a:pPr>
            <a:endParaRPr lang="fa-IR" sz="2800" b="1" dirty="0" smtClean="0">
              <a:latin typeface="IranNastaliq" panose="02020505000000020003" pitchFamily="18" charset="0"/>
              <a:ea typeface="Calibri"/>
              <a:cs typeface="IranNastaliq" panose="02020505000000020003" pitchFamily="18" charset="0"/>
            </a:endParaRPr>
          </a:p>
          <a:p>
            <a:pPr marL="0" marR="0" indent="0" algn="ctr" rtl="1">
              <a:lnSpc>
                <a:spcPct val="150000"/>
              </a:lnSpc>
              <a:spcBef>
                <a:spcPts val="0"/>
              </a:spcBef>
              <a:spcAft>
                <a:spcPts val="0"/>
              </a:spcAft>
              <a:buNone/>
            </a:pPr>
            <a:endParaRPr lang="en-US" sz="2400" b="1" dirty="0" smtClean="0">
              <a:latin typeface="IranNastaliq" panose="02020505000000020003" pitchFamily="18" charset="0"/>
              <a:ea typeface="Calibri"/>
              <a:cs typeface="IranNastaliq" panose="02020505000000020003" pitchFamily="18" charset="0"/>
            </a:endParaRPr>
          </a:p>
          <a:p>
            <a:pPr marL="0" marR="0" indent="0" algn="ctr" rtl="1">
              <a:lnSpc>
                <a:spcPct val="150000"/>
              </a:lnSpc>
              <a:spcBef>
                <a:spcPts val="0"/>
              </a:spcBef>
              <a:spcAft>
                <a:spcPts val="0"/>
              </a:spcAft>
              <a:buNone/>
            </a:pPr>
            <a:r>
              <a:rPr lang="fa-IR" sz="3500" b="1" dirty="0" smtClean="0">
                <a:latin typeface="IranNastaliq" panose="02020505000000020003" pitchFamily="18" charset="0"/>
                <a:ea typeface="Calibri"/>
                <a:cs typeface="IranNastaliq" panose="02020505000000020003" pitchFamily="18" charset="0"/>
              </a:rPr>
              <a:t>درس: ادبیات کودک و نوجوان</a:t>
            </a:r>
            <a:endParaRPr lang="en-US" sz="3500" b="1" dirty="0" smtClean="0">
              <a:latin typeface="IranNastaliq" panose="02020505000000020003" pitchFamily="18" charset="0"/>
              <a:ea typeface="Calibri"/>
              <a:cs typeface="IranNastaliq" panose="02020505000000020003" pitchFamily="18" charset="0"/>
            </a:endParaRPr>
          </a:p>
          <a:p>
            <a:pPr marL="0" marR="0" indent="0" algn="ctr" rtl="1">
              <a:lnSpc>
                <a:spcPct val="150000"/>
              </a:lnSpc>
              <a:spcBef>
                <a:spcPts val="0"/>
              </a:spcBef>
              <a:spcAft>
                <a:spcPts val="0"/>
              </a:spcAft>
              <a:buNone/>
            </a:pPr>
            <a:r>
              <a:rPr lang="fa-IR" sz="1800" b="1" dirty="0" smtClean="0">
                <a:latin typeface="IranNastaliq" panose="02020505000000020003" pitchFamily="18" charset="0"/>
                <a:ea typeface="Calibri"/>
                <a:cs typeface="IranNastaliq" panose="02020505000000020003" pitchFamily="18" charset="0"/>
              </a:rPr>
              <a:t> </a:t>
            </a:r>
            <a:endParaRPr lang="en-US" sz="1800" b="1" dirty="0" smtClean="0">
              <a:latin typeface="IranNastaliq" panose="02020505000000020003" pitchFamily="18" charset="0"/>
              <a:ea typeface="Calibri"/>
              <a:cs typeface="IranNastaliq" panose="02020505000000020003" pitchFamily="18" charset="0"/>
            </a:endParaRPr>
          </a:p>
          <a:p>
            <a:pPr marL="0" marR="0" indent="0" algn="ctr" rtl="1">
              <a:lnSpc>
                <a:spcPct val="150000"/>
              </a:lnSpc>
              <a:spcBef>
                <a:spcPts val="0"/>
              </a:spcBef>
              <a:spcAft>
                <a:spcPts val="0"/>
              </a:spcAft>
              <a:buNone/>
            </a:pPr>
            <a:r>
              <a:rPr lang="fa-IR" sz="3000" b="1" dirty="0" smtClean="0">
                <a:latin typeface="IranNastaliq" panose="02020505000000020003" pitchFamily="18" charset="0"/>
                <a:ea typeface="Calibri"/>
                <a:cs typeface="IranNastaliq" panose="02020505000000020003" pitchFamily="18" charset="0"/>
              </a:rPr>
              <a:t>مدرس: دکتر علی اسکندری</a:t>
            </a:r>
          </a:p>
          <a:p>
            <a:pPr marL="0" marR="0" indent="0" algn="ctr" rtl="1">
              <a:lnSpc>
                <a:spcPct val="150000"/>
              </a:lnSpc>
              <a:spcBef>
                <a:spcPts val="0"/>
              </a:spcBef>
              <a:spcAft>
                <a:spcPts val="0"/>
              </a:spcAft>
              <a:buNone/>
            </a:pPr>
            <a:endParaRPr lang="en-US" sz="1050" b="1" dirty="0" smtClean="0">
              <a:latin typeface="IranNastaliq" panose="02020505000000020003" pitchFamily="18" charset="0"/>
              <a:ea typeface="Calibri"/>
              <a:cs typeface="IranNastaliq" panose="02020505000000020003" pitchFamily="18" charset="0"/>
            </a:endParaRPr>
          </a:p>
          <a:p>
            <a:pPr marL="0" marR="0" indent="0" algn="ctr" rtl="1">
              <a:lnSpc>
                <a:spcPct val="150000"/>
              </a:lnSpc>
              <a:spcBef>
                <a:spcPts val="0"/>
              </a:spcBef>
              <a:spcAft>
                <a:spcPts val="0"/>
              </a:spcAft>
              <a:buNone/>
            </a:pPr>
            <a:endParaRPr lang="fa-IR" sz="700" b="1" dirty="0" smtClean="0">
              <a:latin typeface="IranNastaliq" panose="02020505000000020003" pitchFamily="18" charset="0"/>
              <a:ea typeface="Calibri"/>
              <a:cs typeface="IranNastaliq" panose="02020505000000020003" pitchFamily="18" charset="0"/>
            </a:endParaRPr>
          </a:p>
          <a:p>
            <a:pPr marL="0" marR="0" indent="0" algn="ctr" rtl="1">
              <a:lnSpc>
                <a:spcPct val="150000"/>
              </a:lnSpc>
              <a:spcBef>
                <a:spcPts val="0"/>
              </a:spcBef>
              <a:spcAft>
                <a:spcPts val="0"/>
              </a:spcAft>
              <a:buNone/>
            </a:pPr>
            <a:r>
              <a:rPr lang="fa-IR" sz="2600" b="1" dirty="0" smtClean="0">
                <a:latin typeface="IranNastaliq" panose="02020505000000020003" pitchFamily="18" charset="0"/>
                <a:ea typeface="Calibri"/>
                <a:cs typeface="IranNastaliq" panose="02020505000000020003" pitchFamily="18" charset="0"/>
              </a:rPr>
              <a:t>نیمسال</a:t>
            </a:r>
            <a:r>
              <a:rPr lang="en-US" sz="2600" b="1" dirty="0" smtClean="0">
                <a:latin typeface="IranNastaliq" panose="02020505000000020003" pitchFamily="18" charset="0"/>
                <a:ea typeface="Calibri"/>
                <a:cs typeface="IranNastaliq" panose="02020505000000020003" pitchFamily="18" charset="0"/>
              </a:rPr>
              <a:t>    </a:t>
            </a:r>
            <a:r>
              <a:rPr lang="fa-IR" sz="2600" b="1" dirty="0" smtClean="0">
                <a:latin typeface="IranNastaliq" panose="02020505000000020003" pitchFamily="18" charset="0"/>
                <a:ea typeface="Calibri"/>
                <a:cs typeface="IranNastaliq" panose="02020505000000020003" pitchFamily="18" charset="0"/>
              </a:rPr>
              <a:t> </a:t>
            </a:r>
            <a:r>
              <a:rPr lang="fa-IR" sz="2600" dirty="0" smtClean="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2-99-98</a:t>
            </a:r>
            <a:endParaRPr lang="en-US" sz="2600" dirty="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
        <p:nvSpPr>
          <p:cNvPr id="5" name="Half Frame 4"/>
          <p:cNvSpPr/>
          <p:nvPr/>
        </p:nvSpPr>
        <p:spPr>
          <a:xfrm rot="16200000">
            <a:off x="3463" y="4429991"/>
            <a:ext cx="2445327" cy="2424545"/>
          </a:xfrm>
          <a:prstGeom prst="halfFra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black"/>
              </a:solidFill>
            </a:endParaRPr>
          </a:p>
        </p:txBody>
      </p:sp>
      <p:sp>
        <p:nvSpPr>
          <p:cNvPr id="6" name="Half Frame 5"/>
          <p:cNvSpPr/>
          <p:nvPr/>
        </p:nvSpPr>
        <p:spPr>
          <a:xfrm rot="5400000">
            <a:off x="6709064" y="10391"/>
            <a:ext cx="2445327" cy="2424545"/>
          </a:xfrm>
          <a:prstGeom prst="halfFra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black"/>
              </a:solidFill>
            </a:endParaRPr>
          </a:p>
        </p:txBody>
      </p:sp>
      <p:pic>
        <p:nvPicPr>
          <p:cNvPr id="7" name="Picture 6" descr="Untitl000000000000ed-1.png"/>
          <p:cNvPicPr/>
          <p:nvPr/>
        </p:nvPicPr>
        <p:blipFill>
          <a:blip r:embed="rId3"/>
          <a:stretch>
            <a:fillRect/>
          </a:stretch>
        </p:blipFill>
        <p:spPr>
          <a:xfrm>
            <a:off x="3491880" y="404664"/>
            <a:ext cx="2232247" cy="1713870"/>
          </a:xfrm>
          <a:prstGeom prst="rect">
            <a:avLst/>
          </a:prstGeom>
        </p:spPr>
      </p:pic>
      <p:sp>
        <p:nvSpPr>
          <p:cNvPr id="4" name="Slide Number Placeholder 3"/>
          <p:cNvSpPr>
            <a:spLocks noGrp="1"/>
          </p:cNvSpPr>
          <p:nvPr>
            <p:ph type="sldNum" sz="quarter" idx="12"/>
          </p:nvPr>
        </p:nvSpPr>
        <p:spPr/>
        <p:txBody>
          <a:bodyPr/>
          <a:lstStyle/>
          <a:p>
            <a:fld id="{6AADB2A5-AADB-4070-9B9D-40CBE5CAC447}" type="slidenum">
              <a:rPr lang="fa-IR" smtClean="0"/>
              <a:t>1</a:t>
            </a:fld>
            <a:endParaRPr lang="fa-IR"/>
          </a:p>
        </p:txBody>
      </p:sp>
    </p:spTree>
    <p:extLst>
      <p:ext uri="{BB962C8B-B14F-4D97-AF65-F5344CB8AC3E}">
        <p14:creationId xmlns:p14="http://schemas.microsoft.com/office/powerpoint/2010/main" val="666015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84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55576" y="836712"/>
            <a:ext cx="7776864" cy="4868416"/>
          </a:xfrm>
        </p:spPr>
        <p:txBody>
          <a:bodyPr/>
          <a:lstStyle/>
          <a:p>
            <a:pPr marL="0" marR="0" indent="0" algn="ctr">
              <a:lnSpc>
                <a:spcPct val="200000"/>
              </a:lnSpc>
              <a:spcBef>
                <a:spcPts val="0"/>
              </a:spcBef>
              <a:spcAft>
                <a:spcPts val="1000"/>
              </a:spcAft>
              <a:buNone/>
            </a:pPr>
            <a:r>
              <a:rPr lang="fa-IR" dirty="0" smtClean="0">
                <a:latin typeface="IranNastaliq" panose="02020505000000020003" pitchFamily="18" charset="0"/>
                <a:ea typeface="Calibri"/>
                <a:cs typeface="IranNastaliq" panose="02020505000000020003" pitchFamily="18" charset="0"/>
              </a:rPr>
              <a:t>به </a:t>
            </a:r>
            <a:r>
              <a:rPr lang="fa-IR" dirty="0">
                <a:latin typeface="IranNastaliq" panose="02020505000000020003" pitchFamily="18" charset="0"/>
                <a:ea typeface="Calibri"/>
                <a:cs typeface="IranNastaliq" panose="02020505000000020003" pitchFamily="18" charset="0"/>
              </a:rPr>
              <a:t>نام خداوند رنگین </a:t>
            </a:r>
            <a:r>
              <a:rPr lang="fa-IR" dirty="0" smtClean="0">
                <a:latin typeface="IranNastaliq" panose="02020505000000020003" pitchFamily="18" charset="0"/>
                <a:ea typeface="Calibri"/>
                <a:cs typeface="IranNastaliq" panose="02020505000000020003" pitchFamily="18" charset="0"/>
              </a:rPr>
              <a:t> کمان                                                           خداوند     بخشنده </a:t>
            </a:r>
            <a:r>
              <a:rPr lang="fa-IR" dirty="0">
                <a:latin typeface="IranNastaliq" panose="02020505000000020003" pitchFamily="18" charset="0"/>
                <a:ea typeface="Calibri"/>
                <a:cs typeface="IranNastaliq" panose="02020505000000020003" pitchFamily="18" charset="0"/>
              </a:rPr>
              <a:t>ی </a:t>
            </a:r>
            <a:r>
              <a:rPr lang="fa-IR" dirty="0" smtClean="0">
                <a:latin typeface="IranNastaliq" panose="02020505000000020003" pitchFamily="18" charset="0"/>
                <a:ea typeface="Calibri"/>
                <a:cs typeface="IranNastaliq" panose="02020505000000020003" pitchFamily="18" charset="0"/>
              </a:rPr>
              <a:t>  مهربان</a:t>
            </a:r>
            <a:endParaRPr lang="en-US" dirty="0">
              <a:latin typeface="IranNastaliq" panose="02020505000000020003" pitchFamily="18" charset="0"/>
              <a:ea typeface="Calibri"/>
              <a:cs typeface="IranNastaliq" panose="02020505000000020003" pitchFamily="18" charset="0"/>
            </a:endParaRPr>
          </a:p>
          <a:p>
            <a:pPr marL="0" marR="0" indent="0" algn="ctr">
              <a:lnSpc>
                <a:spcPct val="200000"/>
              </a:lnSpc>
              <a:spcBef>
                <a:spcPts val="0"/>
              </a:spcBef>
              <a:spcAft>
                <a:spcPts val="1000"/>
              </a:spcAft>
              <a:buNone/>
            </a:pPr>
            <a:r>
              <a:rPr lang="fa-IR" dirty="0" smtClean="0">
                <a:latin typeface="IranNastaliq" panose="02020505000000020003" pitchFamily="18" charset="0"/>
                <a:ea typeface="Calibri"/>
                <a:cs typeface="IranNastaliq" panose="02020505000000020003" pitchFamily="18" charset="0"/>
              </a:rPr>
              <a:t>خداوند </a:t>
            </a:r>
            <a:r>
              <a:rPr lang="fa-IR" dirty="0">
                <a:latin typeface="IranNastaliq" panose="02020505000000020003" pitchFamily="18" charset="0"/>
                <a:ea typeface="Calibri"/>
                <a:cs typeface="IranNastaliq" panose="02020505000000020003" pitchFamily="18" charset="0"/>
              </a:rPr>
              <a:t>سنجاقک رنگ </a:t>
            </a:r>
            <a:r>
              <a:rPr lang="fa-IR" dirty="0" smtClean="0">
                <a:latin typeface="IranNastaliq" panose="02020505000000020003" pitchFamily="18" charset="0"/>
                <a:ea typeface="Calibri"/>
                <a:cs typeface="IranNastaliq" panose="02020505000000020003" pitchFamily="18" charset="0"/>
              </a:rPr>
              <a:t>رنگ                                          خداوند      پروانه </a:t>
            </a:r>
            <a:r>
              <a:rPr lang="fa-IR" dirty="0">
                <a:latin typeface="IranNastaliq" panose="02020505000000020003" pitchFamily="18" charset="0"/>
                <a:ea typeface="Calibri"/>
                <a:cs typeface="IranNastaliq" panose="02020505000000020003" pitchFamily="18" charset="0"/>
              </a:rPr>
              <a:t>های </a:t>
            </a:r>
            <a:r>
              <a:rPr lang="fa-IR" dirty="0" smtClean="0">
                <a:latin typeface="IranNastaliq" panose="02020505000000020003" pitchFamily="18" charset="0"/>
                <a:ea typeface="Calibri"/>
                <a:cs typeface="IranNastaliq" panose="02020505000000020003" pitchFamily="18" charset="0"/>
              </a:rPr>
              <a:t>       قشنگ</a:t>
            </a:r>
            <a:endParaRPr lang="en-US" dirty="0">
              <a:latin typeface="IranNastaliq" panose="02020505000000020003" pitchFamily="18" charset="0"/>
              <a:ea typeface="Calibri"/>
              <a:cs typeface="IranNastaliq" panose="02020505000000020003" pitchFamily="18" charset="0"/>
            </a:endParaRPr>
          </a:p>
          <a:p>
            <a:pPr marL="0" marR="0" indent="0" algn="ctr">
              <a:lnSpc>
                <a:spcPct val="200000"/>
              </a:lnSpc>
              <a:spcBef>
                <a:spcPts val="0"/>
              </a:spcBef>
              <a:spcAft>
                <a:spcPts val="1000"/>
              </a:spcAft>
              <a:buNone/>
            </a:pPr>
            <a:r>
              <a:rPr lang="fa-IR" dirty="0" smtClean="0">
                <a:latin typeface="IranNastaliq" panose="02020505000000020003" pitchFamily="18" charset="0"/>
                <a:ea typeface="Calibri"/>
                <a:cs typeface="IranNastaliq" panose="02020505000000020003" pitchFamily="18" charset="0"/>
              </a:rPr>
              <a:t>خدایی      </a:t>
            </a:r>
            <a:r>
              <a:rPr lang="fa-IR" dirty="0">
                <a:latin typeface="IranNastaliq" panose="02020505000000020003" pitchFamily="18" charset="0"/>
                <a:ea typeface="Calibri"/>
                <a:cs typeface="IranNastaliq" panose="02020505000000020003" pitchFamily="18" charset="0"/>
              </a:rPr>
              <a:t>که </a:t>
            </a:r>
            <a:r>
              <a:rPr lang="fa-IR" dirty="0" smtClean="0">
                <a:latin typeface="IranNastaliq" panose="02020505000000020003" pitchFamily="18" charset="0"/>
                <a:ea typeface="Calibri"/>
                <a:cs typeface="IranNastaliq" panose="02020505000000020003" pitchFamily="18" charset="0"/>
              </a:rPr>
              <a:t>    آب      و هوا    </a:t>
            </a:r>
            <a:r>
              <a:rPr lang="fa-IR" dirty="0">
                <a:latin typeface="IranNastaliq" panose="02020505000000020003" pitchFamily="18" charset="0"/>
                <a:ea typeface="Calibri"/>
                <a:cs typeface="IranNastaliq" panose="02020505000000020003" pitchFamily="18" charset="0"/>
              </a:rPr>
              <a:t>آفرید  </a:t>
            </a:r>
            <a:r>
              <a:rPr lang="fa-IR" dirty="0" smtClean="0">
                <a:latin typeface="IranNastaliq" panose="02020505000000020003" pitchFamily="18" charset="0"/>
                <a:ea typeface="Calibri"/>
                <a:cs typeface="IranNastaliq" panose="02020505000000020003" pitchFamily="18" charset="0"/>
              </a:rPr>
              <a:t>                                                              درخت   </a:t>
            </a:r>
            <a:r>
              <a:rPr lang="fa-IR" dirty="0">
                <a:latin typeface="IranNastaliq" panose="02020505000000020003" pitchFamily="18" charset="0"/>
                <a:ea typeface="Calibri"/>
                <a:cs typeface="IranNastaliq" panose="02020505000000020003" pitchFamily="18" charset="0"/>
              </a:rPr>
              <a:t>و گل و سبزه </a:t>
            </a:r>
            <a:r>
              <a:rPr lang="fa-IR" dirty="0" smtClean="0">
                <a:latin typeface="IranNastaliq" panose="02020505000000020003" pitchFamily="18" charset="0"/>
                <a:ea typeface="Calibri"/>
                <a:cs typeface="IranNastaliq" panose="02020505000000020003" pitchFamily="18" charset="0"/>
              </a:rPr>
              <a:t> را  آفرید</a:t>
            </a:r>
            <a:endParaRPr lang="en-US" dirty="0">
              <a:latin typeface="IranNastaliq" panose="02020505000000020003" pitchFamily="18" charset="0"/>
              <a:ea typeface="Calibri"/>
              <a:cs typeface="IranNastaliq" panose="02020505000000020003" pitchFamily="18" charset="0"/>
            </a:endParaRPr>
          </a:p>
          <a:p>
            <a:pPr marL="0" marR="0" indent="0" algn="ctr">
              <a:lnSpc>
                <a:spcPct val="200000"/>
              </a:lnSpc>
              <a:spcBef>
                <a:spcPts val="0"/>
              </a:spcBef>
              <a:spcAft>
                <a:spcPts val="1000"/>
              </a:spcAft>
              <a:buNone/>
            </a:pPr>
            <a:r>
              <a:rPr lang="fa-IR" dirty="0">
                <a:latin typeface="IranNastaliq" panose="02020505000000020003" pitchFamily="18" charset="0"/>
                <a:ea typeface="Calibri"/>
                <a:cs typeface="IranNastaliq" panose="02020505000000020003" pitchFamily="18" charset="0"/>
              </a:rPr>
              <a:t> خدایی که از بوی گل، بهتر </a:t>
            </a:r>
            <a:r>
              <a:rPr lang="fa-IR" dirty="0" smtClean="0">
                <a:latin typeface="IranNastaliq" panose="02020505000000020003" pitchFamily="18" charset="0"/>
                <a:ea typeface="Calibri"/>
                <a:cs typeface="IranNastaliq" panose="02020505000000020003" pitchFamily="18" charset="0"/>
              </a:rPr>
              <a:t>است                                    صمیمی </a:t>
            </a:r>
            <a:r>
              <a:rPr lang="fa-IR" dirty="0">
                <a:latin typeface="IranNastaliq" panose="02020505000000020003" pitchFamily="18" charset="0"/>
                <a:ea typeface="Calibri"/>
                <a:cs typeface="IranNastaliq" panose="02020505000000020003" pitchFamily="18" charset="0"/>
              </a:rPr>
              <a:t>تر از خنده </a:t>
            </a:r>
            <a:r>
              <a:rPr lang="fa-IR" dirty="0" smtClean="0">
                <a:latin typeface="IranNastaliq" panose="02020505000000020003" pitchFamily="18" charset="0"/>
                <a:ea typeface="Calibri"/>
                <a:cs typeface="IranNastaliq" panose="02020505000000020003" pitchFamily="18" charset="0"/>
              </a:rPr>
              <a:t> مادر </a:t>
            </a:r>
            <a:r>
              <a:rPr lang="fa-IR" dirty="0">
                <a:latin typeface="IranNastaliq" panose="02020505000000020003" pitchFamily="18" charset="0"/>
                <a:ea typeface="Calibri"/>
                <a:cs typeface="IranNastaliq" panose="02020505000000020003" pitchFamily="18" charset="0"/>
              </a:rPr>
              <a:t>است</a:t>
            </a:r>
            <a:endParaRPr lang="en-US" dirty="0">
              <a:latin typeface="IranNastaliq" panose="02020505000000020003" pitchFamily="18" charset="0"/>
              <a:ea typeface="Calibri"/>
              <a:cs typeface="IranNastaliq" panose="02020505000000020003" pitchFamily="18" charset="0"/>
            </a:endParaRPr>
          </a:p>
          <a:p>
            <a:pPr marL="0" marR="0" indent="0" algn="ctr">
              <a:lnSpc>
                <a:spcPct val="200000"/>
              </a:lnSpc>
              <a:spcBef>
                <a:spcPts val="0"/>
              </a:spcBef>
              <a:spcAft>
                <a:spcPts val="1000"/>
              </a:spcAft>
              <a:buNone/>
            </a:pPr>
            <a:r>
              <a:rPr lang="fa-IR" dirty="0">
                <a:latin typeface="IranNastaliq" panose="02020505000000020003" pitchFamily="18" charset="0"/>
                <a:ea typeface="Calibri"/>
                <a:cs typeface="IranNastaliq" panose="02020505000000020003" pitchFamily="18" charset="0"/>
              </a:rPr>
              <a:t> خدایا </a:t>
            </a:r>
            <a:r>
              <a:rPr lang="fa-IR" dirty="0" smtClean="0">
                <a:latin typeface="IranNastaliq" panose="02020505000000020003" pitchFamily="18" charset="0"/>
                <a:ea typeface="Calibri"/>
                <a:cs typeface="IranNastaliq" panose="02020505000000020003" pitchFamily="18" charset="0"/>
              </a:rPr>
              <a:t>      به   </a:t>
            </a:r>
            <a:r>
              <a:rPr lang="fa-IR" dirty="0">
                <a:latin typeface="IranNastaliq" panose="02020505000000020003" pitchFamily="18" charset="0"/>
                <a:ea typeface="Calibri"/>
                <a:cs typeface="IranNastaliq" panose="02020505000000020003" pitchFamily="18" charset="0"/>
              </a:rPr>
              <a:t>ما </a:t>
            </a:r>
            <a:r>
              <a:rPr lang="fa-IR" dirty="0" smtClean="0">
                <a:latin typeface="IranNastaliq" panose="02020505000000020003" pitchFamily="18" charset="0"/>
                <a:ea typeface="Calibri"/>
                <a:cs typeface="IranNastaliq" panose="02020505000000020003" pitchFamily="18" charset="0"/>
              </a:rPr>
              <a:t>   مهربانی        بده                                                                                                دلی     ساده     و  آسمانی    بده</a:t>
            </a:r>
            <a:endParaRPr lang="en-US" dirty="0">
              <a:latin typeface="IranNastaliq" panose="02020505000000020003" pitchFamily="18" charset="0"/>
              <a:ea typeface="Calibri"/>
              <a:cs typeface="IranNastaliq" panose="02020505000000020003" pitchFamily="18" charset="0"/>
            </a:endParaRPr>
          </a:p>
          <a:p>
            <a:pPr marL="0" marR="0" indent="0" algn="ctr">
              <a:lnSpc>
                <a:spcPct val="200000"/>
              </a:lnSpc>
              <a:spcBef>
                <a:spcPts val="0"/>
              </a:spcBef>
              <a:spcAft>
                <a:spcPts val="1000"/>
              </a:spcAft>
              <a:buNone/>
            </a:pPr>
            <a:r>
              <a:rPr lang="fa-IR" dirty="0" smtClean="0">
                <a:latin typeface="IranNastaliq" panose="02020505000000020003" pitchFamily="18" charset="0"/>
                <a:ea typeface="Calibri"/>
                <a:cs typeface="IranNastaliq" panose="02020505000000020003" pitchFamily="18" charset="0"/>
              </a:rPr>
              <a:t>دلی </a:t>
            </a:r>
            <a:r>
              <a:rPr lang="fa-IR" dirty="0">
                <a:latin typeface="IranNastaliq" panose="02020505000000020003" pitchFamily="18" charset="0"/>
                <a:ea typeface="Calibri"/>
                <a:cs typeface="IranNastaliq" panose="02020505000000020003" pitchFamily="18" charset="0"/>
              </a:rPr>
              <a:t>صاف </a:t>
            </a:r>
            <a:r>
              <a:rPr lang="fa-IR" dirty="0" smtClean="0">
                <a:latin typeface="IranNastaliq" panose="02020505000000020003" pitchFamily="18" charset="0"/>
                <a:ea typeface="Calibri"/>
                <a:cs typeface="IranNastaliq" panose="02020505000000020003" pitchFamily="18" charset="0"/>
              </a:rPr>
              <a:t>  و </a:t>
            </a:r>
            <a:r>
              <a:rPr lang="fa-IR" dirty="0">
                <a:latin typeface="IranNastaliq" panose="02020505000000020003" pitchFamily="18" charset="0"/>
                <a:ea typeface="Calibri"/>
                <a:cs typeface="IranNastaliq" panose="02020505000000020003" pitchFamily="18" charset="0"/>
              </a:rPr>
              <a:t>بی کینه، مانند آب  </a:t>
            </a:r>
            <a:r>
              <a:rPr lang="fa-IR" dirty="0" smtClean="0">
                <a:latin typeface="IranNastaliq" panose="02020505000000020003" pitchFamily="18" charset="0"/>
                <a:ea typeface="Calibri"/>
                <a:cs typeface="IranNastaliq" panose="02020505000000020003" pitchFamily="18" charset="0"/>
              </a:rPr>
              <a:t>                                          دلی </a:t>
            </a:r>
            <a:r>
              <a:rPr lang="fa-IR" dirty="0">
                <a:latin typeface="IranNastaliq" panose="02020505000000020003" pitchFamily="18" charset="0"/>
                <a:ea typeface="Calibri"/>
                <a:cs typeface="IranNastaliq" panose="02020505000000020003" pitchFamily="18" charset="0"/>
              </a:rPr>
              <a:t>روشن وگرم ، </a:t>
            </a:r>
            <a:r>
              <a:rPr lang="fa-IR" dirty="0" smtClean="0">
                <a:latin typeface="IranNastaliq" panose="02020505000000020003" pitchFamily="18" charset="0"/>
                <a:ea typeface="Calibri"/>
                <a:cs typeface="IranNastaliq" panose="02020505000000020003" pitchFamily="18" charset="0"/>
              </a:rPr>
              <a:t>چون آفتاب</a:t>
            </a:r>
          </a:p>
          <a:p>
            <a:pPr marL="0" lvl="0" indent="0">
              <a:lnSpc>
                <a:spcPct val="115000"/>
              </a:lnSpc>
              <a:spcBef>
                <a:spcPts val="0"/>
              </a:spcBef>
              <a:spcAft>
                <a:spcPts val="1000"/>
              </a:spcAft>
              <a:buNone/>
            </a:pPr>
            <a:r>
              <a:rPr lang="fa-IR" sz="1800" dirty="0">
                <a:solidFill>
                  <a:srgbClr val="000000"/>
                </a:solidFill>
                <a:latin typeface="IranNastaliq" panose="02020505000000020003" pitchFamily="18" charset="0"/>
                <a:ea typeface="Calibri"/>
                <a:cs typeface="IranNastaliq" panose="02020505000000020003" pitchFamily="18" charset="0"/>
              </a:rPr>
              <a:t>محمود پوروهاب </a:t>
            </a:r>
            <a:r>
              <a:rPr lang="en-US" sz="1800" dirty="0" smtClean="0">
                <a:solidFill>
                  <a:srgbClr val="000000"/>
                </a:solidFill>
                <a:latin typeface="IranNastaliq" panose="02020505000000020003" pitchFamily="18" charset="0"/>
                <a:ea typeface="Calibri"/>
                <a:cs typeface="IranNastaliq" panose="02020505000000020003" pitchFamily="18" charset="0"/>
              </a:rPr>
              <a:t>        </a:t>
            </a:r>
            <a:endParaRPr lang="fa-IR" sz="1800" dirty="0">
              <a:solidFill>
                <a:srgbClr val="000000"/>
              </a:solidFill>
              <a:latin typeface="IranNastaliq" panose="02020505000000020003" pitchFamily="18" charset="0"/>
              <a:ea typeface="Calibri"/>
              <a:cs typeface="IranNastaliq" panose="02020505000000020003" pitchFamily="18" charset="0"/>
            </a:endParaRPr>
          </a:p>
          <a:p>
            <a:pPr marL="0" marR="0" indent="0" algn="ctr">
              <a:lnSpc>
                <a:spcPct val="115000"/>
              </a:lnSpc>
              <a:spcBef>
                <a:spcPts val="0"/>
              </a:spcBef>
              <a:spcAft>
                <a:spcPts val="1000"/>
              </a:spcAft>
              <a:buNone/>
            </a:pPr>
            <a:endParaRPr lang="en-US" dirty="0">
              <a:effectLst/>
              <a:latin typeface="IranNastaliq" panose="02020505000000020003" pitchFamily="18" charset="0"/>
              <a:ea typeface="Calibri"/>
              <a:cs typeface="IranNastaliq" panose="02020505000000020003" pitchFamily="18" charset="0"/>
            </a:endParaRPr>
          </a:p>
        </p:txBody>
      </p:sp>
    </p:spTree>
    <p:extLst>
      <p:ext uri="{BB962C8B-B14F-4D97-AF65-F5344CB8AC3E}">
        <p14:creationId xmlns:p14="http://schemas.microsoft.com/office/powerpoint/2010/main" val="407412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61660" y="-1045029"/>
            <a:ext cx="6969967" cy="9293288"/>
          </a:xfrm>
          <a:prstGeom prst="rect">
            <a:avLst/>
          </a:prstGeom>
        </p:spPr>
      </p:pic>
      <p:sp>
        <p:nvSpPr>
          <p:cNvPr id="3" name="Content Placeholder 2"/>
          <p:cNvSpPr>
            <a:spLocks noGrp="1"/>
          </p:cNvSpPr>
          <p:nvPr>
            <p:ph idx="1"/>
          </p:nvPr>
        </p:nvSpPr>
        <p:spPr>
          <a:xfrm>
            <a:off x="228600" y="0"/>
            <a:ext cx="9064688" cy="6858000"/>
          </a:xfrm>
        </p:spPr>
        <p:txBody>
          <a:bodyPr>
            <a:normAutofit fontScale="92500" lnSpcReduction="20000"/>
          </a:bodyPr>
          <a:lstStyle/>
          <a:p>
            <a:pPr marL="0" lvl="0" indent="0" algn="r" rtl="1" fontAlgn="auto">
              <a:spcAft>
                <a:spcPts val="0"/>
              </a:spcAft>
              <a:buNone/>
            </a:pPr>
            <a:endParaRPr lang="fa-IR" sz="2400" b="1" dirty="0">
              <a:ln/>
              <a:solidFill>
                <a:prstClr val="black"/>
              </a:solidFill>
              <a:latin typeface="IranNastaliq" panose="02020505000000020003" pitchFamily="18" charset="0"/>
              <a:cs typeface="IranNastaliq" panose="02020505000000020003" pitchFamily="18" charset="0"/>
            </a:endParaRPr>
          </a:p>
          <a:p>
            <a:pPr marL="0" lvl="0" indent="0" algn="ctr" rtl="1" fontAlgn="auto">
              <a:spcAft>
                <a:spcPts val="0"/>
              </a:spcAft>
              <a:buNone/>
            </a:pPr>
            <a:r>
              <a:rPr lang="fa-IR" sz="2400" b="1" dirty="0">
                <a:ln/>
                <a:solidFill>
                  <a:prstClr val="black"/>
                </a:solidFill>
                <a:latin typeface="IranNastaliq" panose="02020505000000020003" pitchFamily="18" charset="0"/>
                <a:cs typeface="IranNastaliq" panose="02020505000000020003" pitchFamily="18" charset="0"/>
              </a:rPr>
              <a:t>دانشجویان گرامی </a:t>
            </a:r>
          </a:p>
          <a:p>
            <a:pPr marL="0" lvl="0" indent="0" algn="ctr" rtl="1" fontAlgn="auto">
              <a:spcAft>
                <a:spcPts val="0"/>
              </a:spcAft>
              <a:buNone/>
            </a:pPr>
            <a:endParaRPr lang="fa-IR" sz="2400" b="1" dirty="0">
              <a:ln/>
              <a:solidFill>
                <a:prstClr val="black"/>
              </a:solidFill>
              <a:latin typeface="IranNastaliq" panose="02020505000000020003" pitchFamily="18" charset="0"/>
              <a:cs typeface="IranNastaliq" panose="02020505000000020003" pitchFamily="18" charset="0"/>
            </a:endParaRPr>
          </a:p>
          <a:p>
            <a:pPr marL="0" lvl="0" indent="0" algn="ctr" rtl="1" fontAlgn="auto">
              <a:spcAft>
                <a:spcPts val="0"/>
              </a:spcAft>
              <a:buNone/>
            </a:pPr>
            <a:r>
              <a:rPr lang="fa-IR" sz="2700" b="1" dirty="0">
                <a:ln/>
                <a:solidFill>
                  <a:prstClr val="black"/>
                </a:solidFill>
                <a:latin typeface="IranNastaliq" panose="02020505000000020003" pitchFamily="18" charset="0"/>
                <a:cs typeface="IranNastaliq" panose="02020505000000020003" pitchFamily="18" charset="0"/>
              </a:rPr>
              <a:t>سلام؛ سال نو مبارک</a:t>
            </a:r>
          </a:p>
          <a:p>
            <a:pPr lvl="0" algn="r" rtl="1" fontAlgn="auto">
              <a:lnSpc>
                <a:spcPct val="200000"/>
              </a:lnSpc>
              <a:spcAft>
                <a:spcPts val="0"/>
              </a:spcAft>
              <a:buFontTx/>
              <a:buChar char="-"/>
            </a:pPr>
            <a:r>
              <a:rPr lang="fa-IR" sz="2400" b="1" dirty="0">
                <a:ln/>
                <a:solidFill>
                  <a:prstClr val="black"/>
                </a:solidFill>
                <a:latin typeface="IranNastaliq" panose="02020505000000020003" pitchFamily="18" charset="0"/>
                <a:cs typeface="IranNastaliq" panose="02020505000000020003" pitchFamily="18" charset="0"/>
              </a:rPr>
              <a:t>با توجه به تعطیلی دانشگاه به دلیل شیوع</a:t>
            </a:r>
            <a:r>
              <a:rPr lang="en-US" sz="2400" b="1" dirty="0">
                <a:ln/>
                <a:solidFill>
                  <a:prstClr val="black"/>
                </a:solidFill>
                <a:latin typeface="IranNastaliq" panose="02020505000000020003" pitchFamily="18" charset="0"/>
                <a:cs typeface="IranNastaliq" panose="02020505000000020003" pitchFamily="18" charset="0"/>
              </a:rPr>
              <a:t> </a:t>
            </a:r>
            <a:r>
              <a:rPr lang="fa-IR" sz="2400" b="1" dirty="0">
                <a:ln/>
                <a:solidFill>
                  <a:prstClr val="black"/>
                </a:solidFill>
                <a:latin typeface="IranNastaliq" panose="02020505000000020003" pitchFamily="18" charset="0"/>
                <a:cs typeface="IranNastaliq" panose="02020505000000020003" pitchFamily="18" charset="0"/>
              </a:rPr>
              <a:t>بیماری کرونا  و  در راستای عدم ایجاد  وقفه در امر آموزش ؛ آموزش مجازی به عنوان </a:t>
            </a:r>
            <a:r>
              <a:rPr lang="fa-IR" sz="2400" b="1" dirty="0" smtClean="0">
                <a:ln/>
                <a:solidFill>
                  <a:prstClr val="black"/>
                </a:solidFill>
                <a:latin typeface="IranNastaliq" panose="02020505000000020003" pitchFamily="18" charset="0"/>
                <a:cs typeface="IranNastaliq" panose="02020505000000020003" pitchFamily="18" charset="0"/>
              </a:rPr>
              <a:t>تجربه‏ای </a:t>
            </a:r>
            <a:r>
              <a:rPr lang="fa-IR" sz="2400" b="1" dirty="0">
                <a:ln/>
                <a:solidFill>
                  <a:prstClr val="black"/>
                </a:solidFill>
                <a:latin typeface="IranNastaliq" panose="02020505000000020003" pitchFamily="18" charset="0"/>
                <a:cs typeface="IranNastaliq" panose="02020505000000020003" pitchFamily="18" charset="0"/>
              </a:rPr>
              <a:t>جدید  و استفاده ای بهینه از امکانات و فناوری های نو است. </a:t>
            </a:r>
          </a:p>
          <a:p>
            <a:pPr lvl="0" algn="r" rtl="1" fontAlgn="auto">
              <a:lnSpc>
                <a:spcPct val="200000"/>
              </a:lnSpc>
              <a:spcAft>
                <a:spcPts val="0"/>
              </a:spcAft>
              <a:buFontTx/>
              <a:buChar char="-"/>
            </a:pPr>
            <a:r>
              <a:rPr lang="fa-IR" sz="2400" b="1" dirty="0">
                <a:ln/>
                <a:solidFill>
                  <a:prstClr val="black"/>
                </a:solidFill>
                <a:latin typeface="IranNastaliq" panose="02020505000000020003" pitchFamily="18" charset="0"/>
                <a:cs typeface="IranNastaliq" panose="02020505000000020003" pitchFamily="18" charset="0"/>
              </a:rPr>
              <a:t>بنابراین  قصد داریم با بهره جستن از این امکان،  رئوس مطالب درسی را  در قالب پاور پوینت، پی دی اف و  صدا در محیط  گروههای مجازی ایجاد شده ارائه و به اشتراک بگذاریم.</a:t>
            </a:r>
          </a:p>
          <a:p>
            <a:pPr lvl="0" algn="r" rtl="1" fontAlgn="auto">
              <a:lnSpc>
                <a:spcPct val="200000"/>
              </a:lnSpc>
              <a:spcAft>
                <a:spcPts val="0"/>
              </a:spcAft>
              <a:buFontTx/>
              <a:buChar char="-"/>
            </a:pPr>
            <a:r>
              <a:rPr lang="fa-IR" sz="2400" b="1" dirty="0">
                <a:ln/>
                <a:solidFill>
                  <a:prstClr val="black"/>
                </a:solidFill>
                <a:latin typeface="IranNastaliq" panose="02020505000000020003" pitchFamily="18" charset="0"/>
                <a:cs typeface="IranNastaliq" panose="02020505000000020003" pitchFamily="18" charset="0"/>
              </a:rPr>
              <a:t>امید است با همکاری متقابل در این امر توفیقاتی حاصل گردد</a:t>
            </a:r>
            <a:r>
              <a:rPr lang="fa-IR" sz="2400" b="1" dirty="0" smtClean="0">
                <a:ln/>
                <a:solidFill>
                  <a:prstClr val="black"/>
                </a:solidFill>
                <a:latin typeface="IranNastaliq" panose="02020505000000020003" pitchFamily="18" charset="0"/>
                <a:cs typeface="IranNastaliq" panose="02020505000000020003" pitchFamily="18" charset="0"/>
              </a:rPr>
              <a:t>.</a:t>
            </a:r>
          </a:p>
          <a:p>
            <a:pPr lvl="0" algn="r" rtl="1" fontAlgn="auto">
              <a:lnSpc>
                <a:spcPct val="200000"/>
              </a:lnSpc>
              <a:spcAft>
                <a:spcPts val="0"/>
              </a:spcAft>
              <a:buFontTx/>
              <a:buChar char="-"/>
            </a:pPr>
            <a:r>
              <a:rPr lang="fa-IR" sz="2400" b="1" dirty="0" smtClean="0">
                <a:ln/>
                <a:solidFill>
                  <a:prstClr val="black"/>
                </a:solidFill>
                <a:latin typeface="IranNastaliq" panose="02020505000000020003" pitchFamily="18" charset="0"/>
                <a:cs typeface="IranNastaliq" panose="02020505000000020003" pitchFamily="18" charset="0"/>
              </a:rPr>
              <a:t>در </a:t>
            </a:r>
            <a:r>
              <a:rPr lang="fa-IR" sz="2400" b="1" dirty="0">
                <a:ln/>
                <a:solidFill>
                  <a:prstClr val="black"/>
                </a:solidFill>
                <a:latin typeface="IranNastaliq" panose="02020505000000020003" pitchFamily="18" charset="0"/>
                <a:cs typeface="IranNastaliq" panose="02020505000000020003" pitchFamily="18" charset="0"/>
              </a:rPr>
              <a:t>صورت وجود هرگونه سوال  هم زمان با کلاس درسی و بعد از آن، سوال احتمالی ارسال تا پاسخگویی </a:t>
            </a:r>
            <a:r>
              <a:rPr lang="fa-IR" sz="2400" b="1" dirty="0" smtClean="0">
                <a:ln/>
                <a:solidFill>
                  <a:prstClr val="black"/>
                </a:solidFill>
                <a:latin typeface="IranNastaliq" panose="02020505000000020003" pitchFamily="18" charset="0"/>
                <a:cs typeface="IranNastaliq" panose="02020505000000020003" pitchFamily="18" charset="0"/>
              </a:rPr>
              <a:t>شود . همچنین اعلام نظر و ارسال سوال، بستر لازم برای پرسش و پاسخ  دو سویه،  تضارب آراء و همفکری  را ایجاد خواهد نمود و در نهایت این امر موجب هم افزایی و ارتقاء یادگیری خواهد شد.</a:t>
            </a:r>
          </a:p>
          <a:p>
            <a:pPr marL="0" lvl="0" indent="0" algn="r" rtl="1" fontAlgn="auto">
              <a:lnSpc>
                <a:spcPct val="200000"/>
              </a:lnSpc>
              <a:spcAft>
                <a:spcPts val="0"/>
              </a:spcAft>
              <a:buNone/>
            </a:pPr>
            <a:endParaRPr lang="fa-IR" sz="2400" b="1" dirty="0">
              <a:ln/>
              <a:solidFill>
                <a:prstClr val="black"/>
              </a:solidFill>
              <a:latin typeface="IranNastaliq" panose="02020505000000020003" pitchFamily="18" charset="0"/>
              <a:cs typeface="IranNastaliq" panose="02020505000000020003" pitchFamily="18" charset="0"/>
            </a:endParaRPr>
          </a:p>
          <a:p>
            <a:pPr marL="0" indent="0" algn="r" rtl="1">
              <a:buNone/>
            </a:pP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IranNastaliq" panose="02020505000000020003" pitchFamily="18" charset="0"/>
              <a:cs typeface="IranNastaliq" panose="02020505000000020003" pitchFamily="18" charset="0"/>
            </a:endParaRPr>
          </a:p>
        </p:txBody>
      </p:sp>
      <p:sp>
        <p:nvSpPr>
          <p:cNvPr id="6" name="Slide Number Placeholder 5"/>
          <p:cNvSpPr>
            <a:spLocks noGrp="1"/>
          </p:cNvSpPr>
          <p:nvPr>
            <p:ph type="sldNum" sz="quarter" idx="12"/>
          </p:nvPr>
        </p:nvSpPr>
        <p:spPr/>
        <p:txBody>
          <a:bodyPr/>
          <a:lstStyle/>
          <a:p>
            <a:pPr>
              <a:defRPr/>
            </a:pPr>
            <a:fld id="{64A31723-526C-4BDE-BF65-FB2C48CA223D}" type="slidenum">
              <a:rPr lang="fr-FR" smtClean="0">
                <a:solidFill>
                  <a:prstClr val="black">
                    <a:tint val="75000"/>
                  </a:prstClr>
                </a:solidFill>
              </a:rPr>
              <a:pPr>
                <a:defRPr/>
              </a:pPr>
              <a:t>4</a:t>
            </a:fld>
            <a:endParaRPr lang="fr-FR">
              <a:solidFill>
                <a:prstClr val="black">
                  <a:tint val="75000"/>
                </a:prstClr>
              </a:solidFill>
            </a:endParaRPr>
          </a:p>
        </p:txBody>
      </p:sp>
    </p:spTree>
    <p:extLst>
      <p:ext uri="{BB962C8B-B14F-4D97-AF65-F5344CB8AC3E}">
        <p14:creationId xmlns:p14="http://schemas.microsoft.com/office/powerpoint/2010/main" val="15282991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10" y="0"/>
            <a:ext cx="7848600" cy="949036"/>
          </a:xfrm>
        </p:spPr>
        <p:txBody>
          <a:bodyPr/>
          <a:lstStyle/>
          <a:p>
            <a:r>
              <a:rPr lang="fa-IR" sz="3200" dirty="0" smtClean="0">
                <a:latin typeface="IranNastaliq" panose="02020505000000020003" pitchFamily="18" charset="0"/>
                <a:cs typeface="IranNastaliq" panose="02020505000000020003" pitchFamily="18" charset="0"/>
              </a:rPr>
              <a:t>انواع ادبیات کودکان: داستان های شگفت انگیز و نو و قلمرو جادویی جدید</a:t>
            </a:r>
            <a:endParaRPr lang="en-US" sz="32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239924" y="1412776"/>
            <a:ext cx="8796572" cy="4608512"/>
          </a:xfrm>
        </p:spPr>
        <p:txBody>
          <a:bodyPr/>
          <a:lstStyle/>
          <a:p>
            <a:pPr marL="502920" lvl="0" indent="-457200" algn="just" rtl="1" fontAlgn="auto">
              <a:spcAft>
                <a:spcPts val="300"/>
              </a:spcAft>
              <a:buClr>
                <a:srgbClr val="F14124">
                  <a:lumMod val="75000"/>
                </a:srgbClr>
              </a:buClr>
              <a:buSzPct val="130000"/>
              <a:buFont typeface="Wingdings" panose="05000000000000000000" pitchFamily="2" charset="2"/>
              <a:buChar char="ü"/>
            </a:pPr>
            <a:r>
              <a:rPr lang="fa-IR" dirty="0" smtClean="0">
                <a:solidFill>
                  <a:prstClr val="black">
                    <a:lumMod val="75000"/>
                    <a:lumOff val="25000"/>
                  </a:prstClr>
                </a:solidFill>
                <a:latin typeface="IranNastaliq" panose="02020505000000020003" pitchFamily="18" charset="0"/>
                <a:cs typeface="IranNastaliq" panose="02020505000000020003" pitchFamily="18" charset="0"/>
              </a:rPr>
              <a:t>مقدمه</a:t>
            </a:r>
            <a:r>
              <a:rPr lang="fa-IR" sz="2800" dirty="0" smtClean="0">
                <a:solidFill>
                  <a:prstClr val="black">
                    <a:lumMod val="75000"/>
                    <a:lumOff val="25000"/>
                  </a:prstClr>
                </a:solidFill>
                <a:latin typeface="IranNastaliq" panose="02020505000000020003" pitchFamily="18" charset="0"/>
                <a:cs typeface="IranNastaliq" panose="02020505000000020003" pitchFamily="18" charset="0"/>
              </a:rPr>
              <a:t>:</a:t>
            </a:r>
          </a:p>
          <a:p>
            <a:pPr marL="502920" lvl="0" indent="-457200" algn="just" rtl="1" fontAlgn="auto">
              <a:lnSpc>
                <a:spcPct val="150000"/>
              </a:lnSpc>
              <a:spcAft>
                <a:spcPts val="300"/>
              </a:spcAft>
              <a:buClr>
                <a:srgbClr val="F14124">
                  <a:lumMod val="75000"/>
                </a:srgbClr>
              </a:buClr>
              <a:buSzPct val="130000"/>
              <a:buFont typeface="Wingdings" panose="05000000000000000000" pitchFamily="2" charset="2"/>
              <a:buChar char="§"/>
            </a:pPr>
            <a:r>
              <a:rPr lang="fa-IR" sz="2700" dirty="0" smtClean="0">
                <a:solidFill>
                  <a:prstClr val="black">
                    <a:lumMod val="75000"/>
                    <a:lumOff val="25000"/>
                  </a:prstClr>
                </a:solidFill>
                <a:latin typeface="Trebuchet MS"/>
                <a:cs typeface="B Zar" panose="00000400000000000000" pitchFamily="2" charset="-78"/>
              </a:rPr>
              <a:t>صنعت چاپ باعث شد قصه ها و افسانه هایی که قرن ها سینه به سینه و دهان به دهان نقل می شدند به شکل مکتوب در آیند و ثبت شوند.....</a:t>
            </a:r>
            <a:endParaRPr lang="fa-IR" sz="2700" dirty="0" smtClean="0">
              <a:solidFill>
                <a:prstClr val="black">
                  <a:lumMod val="75000"/>
                  <a:lumOff val="25000"/>
                </a:prstClr>
              </a:solidFill>
              <a:latin typeface="Trebuchet MS"/>
              <a:cs typeface="B Zar" panose="00000400000000000000" pitchFamily="2" charset="-78"/>
            </a:endParaRPr>
          </a:p>
          <a:p>
            <a:pPr marL="502920" lvl="0" indent="-457200" algn="just" rtl="1" fontAlgn="auto">
              <a:lnSpc>
                <a:spcPct val="150000"/>
              </a:lnSpc>
              <a:spcAft>
                <a:spcPts val="300"/>
              </a:spcAft>
              <a:buClr>
                <a:srgbClr val="F14124">
                  <a:lumMod val="75000"/>
                </a:srgbClr>
              </a:buClr>
              <a:buSzPct val="130000"/>
              <a:buFont typeface="Wingdings" panose="05000000000000000000" pitchFamily="2" charset="2"/>
              <a:buChar char="§"/>
            </a:pPr>
            <a:endParaRPr lang="fa-IR" sz="2700" dirty="0" smtClean="0">
              <a:solidFill>
                <a:prstClr val="black">
                  <a:lumMod val="75000"/>
                  <a:lumOff val="25000"/>
                </a:prstClr>
              </a:solidFill>
              <a:latin typeface="Trebuchet MS"/>
              <a:cs typeface="B Zar" panose="00000400000000000000" pitchFamily="2" charset="-78"/>
            </a:endParaRPr>
          </a:p>
          <a:p>
            <a:pPr marL="502920" lvl="0" indent="-457200" algn="just" rtl="1" fontAlgn="auto">
              <a:lnSpc>
                <a:spcPct val="150000"/>
              </a:lnSpc>
              <a:spcAft>
                <a:spcPts val="300"/>
              </a:spcAft>
              <a:buClr>
                <a:srgbClr val="F14124">
                  <a:lumMod val="75000"/>
                </a:srgbClr>
              </a:buClr>
              <a:buSzPct val="130000"/>
              <a:buFont typeface="Wingdings" panose="05000000000000000000" pitchFamily="2" charset="2"/>
              <a:buChar char="§"/>
            </a:pPr>
            <a:endParaRPr lang="fa-IR" sz="2700" dirty="0">
              <a:solidFill>
                <a:prstClr val="black">
                  <a:lumMod val="75000"/>
                  <a:lumOff val="25000"/>
                </a:prstClr>
              </a:solidFill>
              <a:latin typeface="Trebuchet MS"/>
              <a:cs typeface="B Zar" panose="00000400000000000000" pitchFamily="2" charset="-78"/>
            </a:endParaRPr>
          </a:p>
        </p:txBody>
      </p:sp>
      <p:sp>
        <p:nvSpPr>
          <p:cNvPr id="5" name="Slide Number Placeholder 4"/>
          <p:cNvSpPr>
            <a:spLocks noGrp="1"/>
          </p:cNvSpPr>
          <p:nvPr>
            <p:ph type="sldNum" sz="quarter" idx="12"/>
          </p:nvPr>
        </p:nvSpPr>
        <p:spPr/>
        <p:txBody>
          <a:bodyPr/>
          <a:lstStyle/>
          <a:p>
            <a:pPr>
              <a:defRPr/>
            </a:pPr>
            <a:fld id="{64A31723-526C-4BDE-BF65-FB2C48CA223D}" type="slidenum">
              <a:rPr lang="fr-FR" smtClean="0">
                <a:solidFill>
                  <a:prstClr val="black">
                    <a:tint val="75000"/>
                  </a:prstClr>
                </a:solidFill>
              </a:rPr>
              <a:pPr>
                <a:defRPr/>
              </a:pPr>
              <a:t>5</a:t>
            </a:fld>
            <a:endParaRPr lang="fr-FR">
              <a:solidFill>
                <a:prstClr val="black">
                  <a:tint val="75000"/>
                </a:prstClr>
              </a:solidFill>
            </a:endParaRPr>
          </a:p>
        </p:txBody>
      </p:sp>
      <p:pic>
        <p:nvPicPr>
          <p:cNvPr id="4" name="p.5 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86355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1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solidFill>
                  <a:prstClr val="black"/>
                </a:solidFill>
                <a:latin typeface="IranNastaliq" panose="02020505000000020003" pitchFamily="18" charset="0"/>
                <a:cs typeface="IranNastaliq" panose="02020505000000020003" pitchFamily="18" charset="0"/>
              </a:rPr>
              <a:t>انواع ادبیات کودکان: داستان های شگفت انگیز و نو و قلمرو جادویی جدید</a:t>
            </a:r>
            <a:endParaRPr lang="en-US" dirty="0"/>
          </a:p>
        </p:txBody>
      </p:sp>
      <p:sp>
        <p:nvSpPr>
          <p:cNvPr id="3" name="Content Placeholder 2"/>
          <p:cNvSpPr>
            <a:spLocks noGrp="1"/>
          </p:cNvSpPr>
          <p:nvPr>
            <p:ph idx="1"/>
          </p:nvPr>
        </p:nvSpPr>
        <p:spPr>
          <a:xfrm>
            <a:off x="152400" y="1830387"/>
            <a:ext cx="8229600" cy="4891088"/>
          </a:xfrm>
        </p:spPr>
        <p:txBody>
          <a:bodyPr/>
          <a:lstStyle/>
          <a:p>
            <a:pPr marL="502920" lvl="0" indent="-457200" algn="just" rtl="1" fontAlgn="auto">
              <a:spcAft>
                <a:spcPts val="300"/>
              </a:spcAft>
              <a:buClr>
                <a:srgbClr val="F14124">
                  <a:lumMod val="75000"/>
                </a:srgbClr>
              </a:buClr>
              <a:buSzPct val="130000"/>
              <a:buFont typeface="Wingdings" panose="05000000000000000000" pitchFamily="2" charset="2"/>
              <a:buChar char="§"/>
            </a:pPr>
            <a:r>
              <a:rPr lang="fa-IR" sz="3600" dirty="0" smtClean="0">
                <a:solidFill>
                  <a:prstClr val="black">
                    <a:lumMod val="75000"/>
                    <a:lumOff val="25000"/>
                  </a:prstClr>
                </a:solidFill>
                <a:latin typeface="Trebuchet MS"/>
                <a:cs typeface="B Zar" panose="00000400000000000000" pitchFamily="2" charset="-78"/>
              </a:rPr>
              <a:t>تعریف داستان و تفاوت آن با قصه:</a:t>
            </a:r>
          </a:p>
          <a:p>
            <a:pPr marL="617220" lvl="0" indent="-571500" algn="just" rtl="1" fontAlgn="auto">
              <a:spcAft>
                <a:spcPts val="300"/>
              </a:spcAft>
              <a:buClr>
                <a:srgbClr val="F14124">
                  <a:lumMod val="75000"/>
                </a:srgbClr>
              </a:buClr>
              <a:buSzPct val="130000"/>
              <a:buFontTx/>
              <a:buChar char="-"/>
            </a:pPr>
            <a:r>
              <a:rPr lang="fa-IR" dirty="0" smtClean="0">
                <a:solidFill>
                  <a:prstClr val="black">
                    <a:lumMod val="75000"/>
                    <a:lumOff val="25000"/>
                  </a:prstClr>
                </a:solidFill>
                <a:latin typeface="Trebuchet MS"/>
                <a:cs typeface="B Zar" panose="00000400000000000000" pitchFamily="2" charset="-78"/>
              </a:rPr>
              <a:t>آنچه را امروز کودکان  و نوجوانان به عنوان داستان مطالعه می کنند از قواعد داستان نویسی امروز تبعیت می کند.</a:t>
            </a:r>
          </a:p>
          <a:p>
            <a:pPr marL="617220" lvl="0" indent="-571500" algn="just" rtl="1" fontAlgn="auto">
              <a:spcAft>
                <a:spcPts val="300"/>
              </a:spcAft>
              <a:buClr>
                <a:srgbClr val="F14124">
                  <a:lumMod val="75000"/>
                </a:srgbClr>
              </a:buClr>
              <a:buSzPct val="130000"/>
              <a:buFontTx/>
              <a:buChar char="-"/>
            </a:pPr>
            <a:r>
              <a:rPr lang="fa-IR" dirty="0" smtClean="0">
                <a:solidFill>
                  <a:prstClr val="black">
                    <a:lumMod val="75000"/>
                    <a:lumOff val="25000"/>
                  </a:prstClr>
                </a:solidFill>
                <a:latin typeface="Trebuchet MS"/>
                <a:cs typeface="B Zar" panose="00000400000000000000" pitchFamily="2" charset="-78"/>
              </a:rPr>
              <a:t>تعریف داستان: سلسله وقایع حقیقی یا غیر حقیقی است که به طور زنده و آمیخته با جزئیات بیان شده باشد به نحوی که متخیّله خواننده یا مستمع بتواند آنها را به طور آنی مجسم کند.</a:t>
            </a:r>
            <a:endParaRPr lang="fa-IR" dirty="0" smtClean="0">
              <a:solidFill>
                <a:prstClr val="black">
                  <a:lumMod val="75000"/>
                  <a:lumOff val="25000"/>
                </a:prstClr>
              </a:solidFill>
              <a:latin typeface="Trebuchet MS"/>
              <a:cs typeface="B Zar" panose="00000400000000000000" pitchFamily="2" charset="-78"/>
            </a:endParaRPr>
          </a:p>
          <a:p>
            <a:pPr marL="45720" lvl="0" indent="0" algn="just" rtl="1" fontAlgn="auto">
              <a:spcAft>
                <a:spcPts val="300"/>
              </a:spcAft>
              <a:buClr>
                <a:srgbClr val="F14124">
                  <a:lumMod val="75000"/>
                </a:srgbClr>
              </a:buClr>
              <a:buSzPct val="130000"/>
              <a:buNone/>
            </a:pPr>
            <a:endParaRPr lang="fa-IR" sz="3600" dirty="0" smtClean="0">
              <a:solidFill>
                <a:prstClr val="black">
                  <a:lumMod val="75000"/>
                  <a:lumOff val="25000"/>
                </a:prstClr>
              </a:solidFill>
              <a:latin typeface="Trebuchet MS"/>
              <a:cs typeface="B Zar" panose="00000400000000000000" pitchFamily="2" charset="-78"/>
            </a:endParaRPr>
          </a:p>
          <a:p>
            <a:endParaRPr lang="en-US" dirty="0"/>
          </a:p>
        </p:txBody>
      </p:sp>
      <p:sp>
        <p:nvSpPr>
          <p:cNvPr id="4" name="Slide Number Placeholder 3"/>
          <p:cNvSpPr>
            <a:spLocks noGrp="1"/>
          </p:cNvSpPr>
          <p:nvPr>
            <p:ph type="sldNum" sz="quarter" idx="12"/>
          </p:nvPr>
        </p:nvSpPr>
        <p:spPr/>
        <p:txBody>
          <a:bodyPr/>
          <a:lstStyle/>
          <a:p>
            <a:pPr>
              <a:defRPr/>
            </a:pPr>
            <a:fld id="{64A31723-526C-4BDE-BF65-FB2C48CA223D}" type="slidenum">
              <a:rPr lang="fr-FR" smtClean="0">
                <a:solidFill>
                  <a:prstClr val="black">
                    <a:tint val="75000"/>
                  </a:prstClr>
                </a:solidFill>
              </a:rPr>
              <a:pPr>
                <a:defRPr/>
              </a:pPr>
              <a:t>6</a:t>
            </a:fld>
            <a:endParaRPr lang="fr-FR">
              <a:solidFill>
                <a:prstClr val="black">
                  <a:tint val="75000"/>
                </a:prstClr>
              </a:solidFill>
            </a:endParaRPr>
          </a:p>
        </p:txBody>
      </p:sp>
      <p:pic>
        <p:nvPicPr>
          <p:cNvPr id="6" name="p.6 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9281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04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04" y="0"/>
            <a:ext cx="8229600" cy="980728"/>
          </a:xfrm>
        </p:spPr>
        <p:txBody>
          <a:bodyPr/>
          <a:lstStyle/>
          <a:p>
            <a:r>
              <a:rPr lang="fa-IR" b="1" dirty="0">
                <a:latin typeface="IranNastaliq" panose="02020505000000020003" pitchFamily="18" charset="0"/>
                <a:cs typeface="IranNastaliq" panose="02020505000000020003" pitchFamily="18" charset="0"/>
              </a:rPr>
              <a:t>تفاوت داستان و قصه</a:t>
            </a:r>
            <a:endParaRPr lang="en-US"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179512" y="980728"/>
            <a:ext cx="8661648" cy="5740747"/>
          </a:xfrm>
        </p:spPr>
        <p:txBody>
          <a:bodyPr/>
          <a:lstStyle/>
          <a:p>
            <a:pPr marL="502920" lvl="0" indent="-457200" algn="just" rtl="1" fontAlgn="auto">
              <a:spcAft>
                <a:spcPts val="300"/>
              </a:spcAft>
              <a:buClr>
                <a:srgbClr val="F14124">
                  <a:lumMod val="75000"/>
                </a:srgbClr>
              </a:buClr>
              <a:buSzPct val="130000"/>
              <a:buFontTx/>
              <a:buChar char="-"/>
            </a:pPr>
            <a:r>
              <a:rPr lang="fa-IR" sz="3000" dirty="0" smtClean="0">
                <a:cs typeface="B Zar" panose="00000400000000000000" pitchFamily="2" charset="-78"/>
              </a:rPr>
              <a:t>قصه محصول ذهنیت جمع است.</a:t>
            </a:r>
          </a:p>
          <a:p>
            <a:pPr marL="502920" lvl="0" indent="-457200" algn="just" rtl="1" fontAlgn="auto">
              <a:spcAft>
                <a:spcPts val="300"/>
              </a:spcAft>
              <a:buClr>
                <a:srgbClr val="F14124">
                  <a:lumMod val="75000"/>
                </a:srgbClr>
              </a:buClr>
              <a:buSzPct val="130000"/>
              <a:buFontTx/>
              <a:buChar char="-"/>
            </a:pPr>
            <a:r>
              <a:rPr lang="fa-IR" sz="3000" dirty="0" smtClean="0">
                <a:cs typeface="B Zar" panose="00000400000000000000" pitchFamily="2" charset="-78"/>
              </a:rPr>
              <a:t>خالق مشخصی ندارد</a:t>
            </a:r>
          </a:p>
          <a:p>
            <a:pPr marL="502920" lvl="0" indent="-457200" algn="just" rtl="1" fontAlgn="auto">
              <a:spcAft>
                <a:spcPts val="300"/>
              </a:spcAft>
              <a:buClr>
                <a:srgbClr val="F14124">
                  <a:lumMod val="75000"/>
                </a:srgbClr>
              </a:buClr>
              <a:buSzPct val="130000"/>
              <a:buFontTx/>
              <a:buChar char="-"/>
            </a:pPr>
            <a:r>
              <a:rPr lang="fa-IR" sz="3000" dirty="0" smtClean="0">
                <a:cs typeface="B Zar" panose="00000400000000000000" pitchFamily="2" charset="-78"/>
              </a:rPr>
              <a:t>با نقل پی در پی جمع روی آن تأثیر گذا شته اند.</a:t>
            </a:r>
          </a:p>
          <a:p>
            <a:pPr marL="502920" lvl="0" indent="-457200" algn="just" rtl="1" fontAlgn="auto">
              <a:spcAft>
                <a:spcPts val="300"/>
              </a:spcAft>
              <a:buClr>
                <a:srgbClr val="F14124">
                  <a:lumMod val="75000"/>
                </a:srgbClr>
              </a:buClr>
              <a:buSzPct val="130000"/>
              <a:buFontTx/>
              <a:buChar char="-"/>
            </a:pPr>
            <a:r>
              <a:rPr lang="fa-IR" sz="3000" dirty="0" smtClean="0">
                <a:cs typeface="B Zar" panose="00000400000000000000" pitchFamily="2" charset="-78"/>
              </a:rPr>
              <a:t>در رویدادهای مختلف قصه روابط علّی و معلولی در قصه حاکم نیست و صرفاً بر اساس حوادث پشت سر هم شکل می گیرد.</a:t>
            </a:r>
            <a:endParaRPr lang="en-US" sz="3000" dirty="0" smtClean="0">
              <a:cs typeface="B Zar" panose="00000400000000000000" pitchFamily="2" charset="-78"/>
            </a:endParaRPr>
          </a:p>
          <a:p>
            <a:pPr marL="502920" lvl="0" indent="-457200" algn="just" rtl="1" fontAlgn="auto">
              <a:spcAft>
                <a:spcPts val="300"/>
              </a:spcAft>
              <a:buClr>
                <a:srgbClr val="F14124">
                  <a:lumMod val="75000"/>
                </a:srgbClr>
              </a:buClr>
              <a:buSzPct val="130000"/>
              <a:buFontTx/>
              <a:buChar char="-"/>
            </a:pPr>
            <a:r>
              <a:rPr lang="fa-IR" sz="3000" dirty="0" smtClean="0">
                <a:cs typeface="B Zar" panose="00000400000000000000" pitchFamily="2" charset="-78"/>
              </a:rPr>
              <a:t>قهرمان و شخصیت قصه های کهن از یک الگوی مشخص پیروی می کنند یعنی یا خوب خوب هستند یا بد بد در حالی که در داستان شخصیت بر اساس یک اتفاق می تواند شخصیتی خاکستری هم داشته باشد.</a:t>
            </a:r>
          </a:p>
        </p:txBody>
      </p:sp>
      <p:sp>
        <p:nvSpPr>
          <p:cNvPr id="4" name="Slide Number Placeholder 3"/>
          <p:cNvSpPr>
            <a:spLocks noGrp="1"/>
          </p:cNvSpPr>
          <p:nvPr>
            <p:ph type="sldNum" sz="quarter" idx="12"/>
          </p:nvPr>
        </p:nvSpPr>
        <p:spPr/>
        <p:txBody>
          <a:bodyPr/>
          <a:lstStyle/>
          <a:p>
            <a:pPr>
              <a:defRPr/>
            </a:pPr>
            <a:fld id="{64A31723-526C-4BDE-BF65-FB2C48CA223D}" type="slidenum">
              <a:rPr lang="fr-FR" smtClean="0">
                <a:solidFill>
                  <a:prstClr val="black">
                    <a:tint val="75000"/>
                  </a:prstClr>
                </a:solidFill>
              </a:rPr>
              <a:pPr>
                <a:defRPr/>
              </a:pPr>
              <a:t>7</a:t>
            </a:fld>
            <a:endParaRPr lang="fr-FR" dirty="0">
              <a:solidFill>
                <a:prstClr val="black">
                  <a:tint val="75000"/>
                </a:prstClr>
              </a:solidFill>
            </a:endParaRPr>
          </a:p>
        </p:txBody>
      </p:sp>
      <p:pic>
        <p:nvPicPr>
          <p:cNvPr id="6" name="p.7 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94624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03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18"/>
            <a:ext cx="8229600" cy="730986"/>
          </a:xfrm>
        </p:spPr>
        <p:txBody>
          <a:bodyPr/>
          <a:lstStyle/>
          <a:p>
            <a:r>
              <a:rPr lang="fa-IR" b="1" dirty="0" smtClean="0">
                <a:solidFill>
                  <a:prstClr val="black"/>
                </a:solidFill>
                <a:latin typeface="IranNastaliq" panose="02020505000000020003" pitchFamily="18" charset="0"/>
                <a:cs typeface="IranNastaliq" panose="02020505000000020003" pitchFamily="18" charset="0"/>
              </a:rPr>
              <a:t>ادامه : تفاوت </a:t>
            </a:r>
            <a:r>
              <a:rPr lang="fa-IR" b="1" dirty="0">
                <a:solidFill>
                  <a:prstClr val="black"/>
                </a:solidFill>
                <a:latin typeface="IranNastaliq" panose="02020505000000020003" pitchFamily="18" charset="0"/>
                <a:cs typeface="IranNastaliq" panose="02020505000000020003" pitchFamily="18" charset="0"/>
              </a:rPr>
              <a:t>داستان و </a:t>
            </a:r>
            <a:r>
              <a:rPr lang="fa-IR" b="1" dirty="0" smtClean="0">
                <a:solidFill>
                  <a:prstClr val="black"/>
                </a:solidFill>
                <a:latin typeface="IranNastaliq" panose="02020505000000020003" pitchFamily="18" charset="0"/>
                <a:cs typeface="IranNastaliq" panose="02020505000000020003" pitchFamily="18" charset="0"/>
              </a:rPr>
              <a:t>قصه</a:t>
            </a:r>
            <a:endParaRPr lang="en-US" dirty="0"/>
          </a:p>
        </p:txBody>
      </p:sp>
      <p:sp>
        <p:nvSpPr>
          <p:cNvPr id="3" name="Content Placeholder 2"/>
          <p:cNvSpPr>
            <a:spLocks noGrp="1"/>
          </p:cNvSpPr>
          <p:nvPr>
            <p:ph idx="1"/>
          </p:nvPr>
        </p:nvSpPr>
        <p:spPr>
          <a:xfrm>
            <a:off x="115416" y="644202"/>
            <a:ext cx="8913168" cy="6213797"/>
          </a:xfrm>
        </p:spPr>
        <p:txBody>
          <a:bodyPr/>
          <a:lstStyle/>
          <a:p>
            <a:pPr marL="502920" lvl="0" indent="-457200" algn="just" rtl="1" fontAlgn="auto">
              <a:spcAft>
                <a:spcPts val="300"/>
              </a:spcAft>
              <a:buClr>
                <a:srgbClr val="F14124">
                  <a:lumMod val="75000"/>
                </a:srgbClr>
              </a:buClr>
              <a:buSzPct val="130000"/>
              <a:buFontTx/>
              <a:buChar char="-"/>
            </a:pPr>
            <a:r>
              <a:rPr lang="fa-IR" sz="3000" dirty="0">
                <a:solidFill>
                  <a:prstClr val="black"/>
                </a:solidFill>
                <a:cs typeface="B Zar" panose="00000400000000000000" pitchFamily="2" charset="-78"/>
              </a:rPr>
              <a:t>ساختمان ادبی قصه ساده و در یک چهارچوب بیان می شود در حالی که داستان یک اثر مکتوب هست و دست نویسنده برای بیان جزئیات باز هست و هر گونه که می خواهد آن را بیان می کند.</a:t>
            </a:r>
          </a:p>
          <a:p>
            <a:pPr marL="502920" lvl="0" indent="-457200" algn="just" rtl="1" fontAlgn="auto">
              <a:spcAft>
                <a:spcPts val="300"/>
              </a:spcAft>
              <a:buClr>
                <a:srgbClr val="F14124">
                  <a:lumMod val="75000"/>
                </a:srgbClr>
              </a:buClr>
              <a:buSzPct val="130000"/>
              <a:buFontTx/>
              <a:buChar char="-"/>
            </a:pPr>
            <a:r>
              <a:rPr lang="fa-IR" sz="3000" dirty="0" smtClean="0">
                <a:solidFill>
                  <a:prstClr val="black"/>
                </a:solidFill>
                <a:cs typeface="B Zar" panose="00000400000000000000" pitchFamily="2" charset="-78"/>
              </a:rPr>
              <a:t>زبان قصه شفاهی و ماهیت گفتاری دارد در حالی که داستان به زبان ادبی و تمام ملاحظات زیبایی شناسی در آن رعایت می شود.</a:t>
            </a:r>
          </a:p>
          <a:p>
            <a:pPr marL="502920" lvl="0" indent="-457200" algn="just" rtl="1" fontAlgn="auto">
              <a:spcAft>
                <a:spcPts val="300"/>
              </a:spcAft>
              <a:buClr>
                <a:srgbClr val="F14124">
                  <a:lumMod val="75000"/>
                </a:srgbClr>
              </a:buClr>
              <a:buSzPct val="130000"/>
              <a:buFontTx/>
              <a:buChar char="-"/>
            </a:pPr>
            <a:r>
              <a:rPr lang="fa-IR" sz="3000" dirty="0" smtClean="0">
                <a:solidFill>
                  <a:prstClr val="black"/>
                </a:solidFill>
                <a:cs typeface="B Zar" panose="00000400000000000000" pitchFamily="2" charset="-78"/>
              </a:rPr>
              <a:t>در قصه زمان و مکان مشخص نیست در حالی که در داستان این ویژگی حضور دارد.</a:t>
            </a:r>
            <a:endParaRPr lang="fa-IR" sz="3000" dirty="0">
              <a:solidFill>
                <a:prstClr val="black"/>
              </a:solidFill>
              <a:cs typeface="B Zar" panose="00000400000000000000" pitchFamily="2" charset="-78"/>
            </a:endParaRPr>
          </a:p>
          <a:p>
            <a:pPr marL="45720" lvl="0" indent="0" algn="just" rtl="1" fontAlgn="auto">
              <a:spcAft>
                <a:spcPts val="300"/>
              </a:spcAft>
              <a:buClr>
                <a:srgbClr val="F14124">
                  <a:lumMod val="75000"/>
                </a:srgbClr>
              </a:buClr>
              <a:buSzPct val="130000"/>
              <a:buNone/>
            </a:pPr>
            <a:r>
              <a:rPr lang="fa-IR" sz="3000" dirty="0">
                <a:solidFill>
                  <a:prstClr val="black"/>
                </a:solidFill>
                <a:cs typeface="B Zar" panose="00000400000000000000" pitchFamily="2" charset="-78"/>
              </a:rPr>
              <a:t>حال آنکه:</a:t>
            </a:r>
          </a:p>
          <a:p>
            <a:pPr marL="502920" lvl="0" indent="-457200" algn="just" rtl="1" fontAlgn="auto">
              <a:spcAft>
                <a:spcPts val="300"/>
              </a:spcAft>
              <a:buClr>
                <a:srgbClr val="F14124">
                  <a:lumMod val="75000"/>
                </a:srgbClr>
              </a:buClr>
              <a:buSzPct val="130000"/>
              <a:buFontTx/>
              <a:buChar char="-"/>
            </a:pPr>
            <a:r>
              <a:rPr lang="fa-IR" sz="3000" dirty="0">
                <a:solidFill>
                  <a:prstClr val="black"/>
                </a:solidFill>
                <a:cs typeface="B Zar" panose="00000400000000000000" pitchFamily="2" charset="-78"/>
              </a:rPr>
              <a:t>داستان محصول ذهنیت یک فرد است.</a:t>
            </a:r>
          </a:p>
          <a:p>
            <a:pPr marL="502920" lvl="0" indent="-457200" algn="just" rtl="1" fontAlgn="auto">
              <a:spcAft>
                <a:spcPts val="300"/>
              </a:spcAft>
              <a:buClr>
                <a:srgbClr val="F14124">
                  <a:lumMod val="75000"/>
                </a:srgbClr>
              </a:buClr>
              <a:buSzPct val="130000"/>
              <a:buFontTx/>
              <a:buChar char="-"/>
            </a:pPr>
            <a:r>
              <a:rPr lang="fa-IR" sz="3000" dirty="0">
                <a:solidFill>
                  <a:prstClr val="black"/>
                </a:solidFill>
                <a:cs typeface="B Zar" panose="00000400000000000000" pitchFamily="2" charset="-78"/>
              </a:rPr>
              <a:t>حتی از روی سبک و روش نویسنده آن را می توان شناخت.</a:t>
            </a:r>
          </a:p>
          <a:p>
            <a:pPr marL="502920" lvl="0" indent="-457200" algn="just" rtl="1" fontAlgn="auto">
              <a:spcAft>
                <a:spcPts val="300"/>
              </a:spcAft>
              <a:buClr>
                <a:srgbClr val="F14124">
                  <a:lumMod val="75000"/>
                </a:srgbClr>
              </a:buClr>
              <a:buSzPct val="130000"/>
              <a:buFontTx/>
              <a:buChar char="-"/>
            </a:pPr>
            <a:r>
              <a:rPr lang="fa-IR" sz="3000" dirty="0">
                <a:solidFill>
                  <a:prstClr val="black"/>
                </a:solidFill>
                <a:cs typeface="B Zar" panose="00000400000000000000" pitchFamily="2" charset="-78"/>
              </a:rPr>
              <a:t>در داستان روابط علّی و معلولی در بین رویدادهای مختلف آن برقرار است.</a:t>
            </a:r>
            <a:endParaRPr lang="en-US" sz="3000" dirty="0">
              <a:solidFill>
                <a:prstClr val="black"/>
              </a:solidFill>
              <a:cs typeface="B Zar" panose="00000400000000000000" pitchFamily="2" charset="-78"/>
            </a:endParaRPr>
          </a:p>
          <a:p>
            <a:endParaRPr lang="en-US" dirty="0"/>
          </a:p>
        </p:txBody>
      </p:sp>
      <p:sp>
        <p:nvSpPr>
          <p:cNvPr id="4" name="Slide Number Placeholder 3"/>
          <p:cNvSpPr>
            <a:spLocks noGrp="1"/>
          </p:cNvSpPr>
          <p:nvPr>
            <p:ph type="sldNum" sz="quarter" idx="12"/>
          </p:nvPr>
        </p:nvSpPr>
        <p:spPr/>
        <p:txBody>
          <a:bodyPr/>
          <a:lstStyle/>
          <a:p>
            <a:pPr>
              <a:defRPr/>
            </a:pPr>
            <a:fld id="{64A31723-526C-4BDE-BF65-FB2C48CA223D}" type="slidenum">
              <a:rPr lang="fr-FR" smtClean="0">
                <a:solidFill>
                  <a:prstClr val="black">
                    <a:tint val="75000"/>
                  </a:prstClr>
                </a:solidFill>
              </a:rPr>
              <a:pPr>
                <a:defRPr/>
              </a:pPr>
              <a:t>8</a:t>
            </a:fld>
            <a:endParaRPr lang="fr-FR">
              <a:solidFill>
                <a:prstClr val="black">
                  <a:tint val="75000"/>
                </a:prstClr>
              </a:solidFill>
            </a:endParaRPr>
          </a:p>
        </p:txBody>
      </p:sp>
    </p:spTree>
    <p:extLst>
      <p:ext uri="{BB962C8B-B14F-4D97-AF65-F5344CB8AC3E}">
        <p14:creationId xmlns:p14="http://schemas.microsoft.com/office/powerpoint/2010/main" val="916577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428" y="0"/>
            <a:ext cx="9530256" cy="7086600"/>
          </a:xfrm>
        </p:spPr>
      </p:pic>
      <p:sp>
        <p:nvSpPr>
          <p:cNvPr id="2" name="Title 1"/>
          <p:cNvSpPr>
            <a:spLocks noGrp="1"/>
          </p:cNvSpPr>
          <p:nvPr>
            <p:ph type="title"/>
          </p:nvPr>
        </p:nvSpPr>
        <p:spPr>
          <a:xfrm>
            <a:off x="0" y="990600"/>
            <a:ext cx="8229600" cy="546273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fa-IR" sz="6600" b="1" dirty="0" smtClean="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t>با سپاس از حسن توجه شما</a:t>
            </a:r>
            <a:br>
              <a:rPr lang="fa-IR" sz="6600" b="1" dirty="0" smtClean="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br>
            <a:r>
              <a:rPr lang="fa-IR" sz="6600" b="1" dirty="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t/>
            </a:r>
            <a:br>
              <a:rPr lang="fa-IR" sz="6600" b="1" dirty="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br>
            <a:r>
              <a:rPr lang="fa-IR" sz="6600" b="1" dirty="0" smtClean="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t>و</a:t>
            </a:r>
            <a:br>
              <a:rPr lang="fa-IR" sz="6600" b="1" dirty="0" smtClean="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br>
            <a:r>
              <a:rPr lang="fa-IR" sz="6600" b="1" dirty="0" smtClean="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t/>
            </a:r>
            <a:br>
              <a:rPr lang="fa-IR" sz="6600" b="1" dirty="0" smtClean="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br>
            <a:r>
              <a:rPr lang="fa-IR" sz="6600" b="1" dirty="0" smtClean="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rPr>
              <a:t>صلوات بر محمد (ص)و آل محمد</a:t>
            </a:r>
            <a:endParaRPr lang="en-US" sz="6600" b="1" dirty="0">
              <a:ln w="11430"/>
              <a:effectLst>
                <a:outerShdw blurRad="80000" dist="40000" dir="5040000" algn="tl">
                  <a:srgbClr val="000000">
                    <a:alpha val="30000"/>
                  </a:srgbClr>
                </a:outerShdw>
              </a:effectLst>
              <a:latin typeface="IranNastaliq" panose="02020505000000020003" pitchFamily="18" charset="0"/>
              <a:cs typeface="IranNastaliq" panose="02020505000000020003" pitchFamily="18" charset="0"/>
            </a:endParaRPr>
          </a:p>
        </p:txBody>
      </p:sp>
      <p:sp>
        <p:nvSpPr>
          <p:cNvPr id="4" name="Slide Number Placeholder 3"/>
          <p:cNvSpPr>
            <a:spLocks noGrp="1"/>
          </p:cNvSpPr>
          <p:nvPr>
            <p:ph type="sldNum" sz="quarter" idx="12"/>
          </p:nvPr>
        </p:nvSpPr>
        <p:spPr/>
        <p:txBody>
          <a:bodyPr/>
          <a:lstStyle/>
          <a:p>
            <a:pPr>
              <a:defRPr/>
            </a:pPr>
            <a:fld id="{64A31723-526C-4BDE-BF65-FB2C48CA223D}" type="slidenum">
              <a:rPr lang="fr-FR" smtClean="0">
                <a:solidFill>
                  <a:prstClr val="black">
                    <a:tint val="75000"/>
                  </a:prstClr>
                </a:solidFill>
              </a:rPr>
              <a:pPr>
                <a:defRPr/>
              </a:pPr>
              <a:t>9</a:t>
            </a:fld>
            <a:endParaRPr lang="fr-FR">
              <a:solidFill>
                <a:prstClr val="black">
                  <a:tint val="75000"/>
                </a:prstClr>
              </a:solidFill>
            </a:endParaRPr>
          </a:p>
        </p:txBody>
      </p:sp>
    </p:spTree>
    <p:extLst>
      <p:ext uri="{BB962C8B-B14F-4D97-AF65-F5344CB8AC3E}">
        <p14:creationId xmlns:p14="http://schemas.microsoft.com/office/powerpoint/2010/main" val="8724554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585</Words>
  <Application>Microsoft Office PowerPoint</Application>
  <PresentationFormat>On-screen Show (4:3)</PresentationFormat>
  <Paragraphs>60</Paragraphs>
  <Slides>9</Slides>
  <Notes>5</Notes>
  <HiddenSlides>0</HiddenSlides>
  <MMClips>3</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0" baseType="lpstr">
      <vt:lpstr>Arial</vt:lpstr>
      <vt:lpstr>B Zar</vt:lpstr>
      <vt:lpstr>Calibri</vt:lpstr>
      <vt:lpstr>IranNastaliq</vt:lpstr>
      <vt:lpstr>Times New Roman</vt:lpstr>
      <vt:lpstr>Trebuchet MS</vt:lpstr>
      <vt:lpstr>Wingdings</vt:lpstr>
      <vt:lpstr>Office Theme</vt:lpstr>
      <vt:lpstr>Blank Presentation</vt:lpstr>
      <vt:lpstr>117</vt:lpstr>
      <vt:lpstr>Photo Editor Photo</vt:lpstr>
      <vt:lpstr>PowerPoint Presentation</vt:lpstr>
      <vt:lpstr>PowerPoint Presentation</vt:lpstr>
      <vt:lpstr>PowerPoint Presentation</vt:lpstr>
      <vt:lpstr>PowerPoint Presentation</vt:lpstr>
      <vt:lpstr>انواع ادبیات کودکان: داستان های شگفت انگیز و نو و قلمرو جادویی جدید</vt:lpstr>
      <vt:lpstr>انواع ادبیات کودکان: داستان های شگفت انگیز و نو و قلمرو جادویی جدید</vt:lpstr>
      <vt:lpstr>تفاوت داستان و قصه</vt:lpstr>
      <vt:lpstr>ادامه : تفاوت داستان و قصه</vt:lpstr>
      <vt:lpstr>با سپاس از حسن توجه شما  و  صلوات بر محمد (ص)و آل محمد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omid</dc:creator>
  <cp:lastModifiedBy>TIAM</cp:lastModifiedBy>
  <cp:revision>153</cp:revision>
  <dcterms:created xsi:type="dcterms:W3CDTF">2017-09-19T06:44:42Z</dcterms:created>
  <dcterms:modified xsi:type="dcterms:W3CDTF">2020-05-09T07:38:52Z</dcterms:modified>
</cp:coreProperties>
</file>