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61" r:id="rId2"/>
    <p:sldId id="263" r:id="rId3"/>
    <p:sldId id="267" r:id="rId4"/>
    <p:sldId id="269" r:id="rId5"/>
    <p:sldId id="272" r:id="rId6"/>
    <p:sldId id="274" r:id="rId7"/>
    <p:sldId id="289" r:id="rId8"/>
    <p:sldId id="276" r:id="rId9"/>
    <p:sldId id="277" r:id="rId10"/>
    <p:sldId id="278" r:id="rId11"/>
    <p:sldId id="279" r:id="rId12"/>
    <p:sldId id="299" r:id="rId13"/>
    <p:sldId id="304" r:id="rId14"/>
    <p:sldId id="302" r:id="rId15"/>
    <p:sldId id="303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829" autoAdjust="0"/>
  </p:normalViewPr>
  <p:slideViewPr>
    <p:cSldViewPr>
      <p:cViewPr varScale="1">
        <p:scale>
          <a:sx n="64" d="100"/>
          <a:sy n="64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FFB36E-1238-4FAD-9415-562275F46B0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54CE9E-C8B9-4D2A-84B5-73424F5FC1CB}">
      <dgm:prSet phldrT="[Text]"/>
      <dgm:spPr/>
      <dgm:t>
        <a:bodyPr/>
        <a:lstStyle/>
        <a:p>
          <a:pPr algn="r" rtl="1"/>
          <a:r>
            <a:rPr lang="fa-IR" dirty="0" smtClean="0">
              <a:solidFill>
                <a:schemeClr val="bg2">
                  <a:lumMod val="10000"/>
                </a:schemeClr>
              </a:solidFill>
            </a:rPr>
            <a:t>خلق شده از آب</a:t>
          </a:r>
        </a:p>
        <a:p>
          <a:pPr algn="r" rtl="1"/>
          <a:r>
            <a:rPr lang="fa-IR" dirty="0" smtClean="0">
              <a:solidFill>
                <a:schemeClr val="bg2">
                  <a:lumMod val="10000"/>
                </a:schemeClr>
              </a:solidFill>
            </a:rPr>
            <a:t>هوالذی  خلق من الماء بشراً(فرقان/54)</a:t>
          </a:r>
          <a:endParaRPr lang="en-US" dirty="0">
            <a:solidFill>
              <a:schemeClr val="bg2">
                <a:lumMod val="10000"/>
              </a:schemeClr>
            </a:solidFill>
          </a:endParaRPr>
        </a:p>
      </dgm:t>
    </dgm:pt>
    <dgm:pt modelId="{7EEB26D7-79CA-434F-A36D-219AC4F86801}" type="parTrans" cxnId="{F453F808-9EEE-461C-AA59-463F202B7D9E}">
      <dgm:prSet/>
      <dgm:spPr/>
      <dgm:t>
        <a:bodyPr/>
        <a:lstStyle/>
        <a:p>
          <a:endParaRPr lang="en-US"/>
        </a:p>
      </dgm:t>
    </dgm:pt>
    <dgm:pt modelId="{C1823FEC-A31B-4255-9910-EC25C33566D1}" type="sibTrans" cxnId="{F453F808-9EEE-461C-AA59-463F202B7D9E}">
      <dgm:prSet/>
      <dgm:spPr/>
      <dgm:t>
        <a:bodyPr/>
        <a:lstStyle/>
        <a:p>
          <a:endParaRPr lang="en-US"/>
        </a:p>
      </dgm:t>
    </dgm:pt>
    <dgm:pt modelId="{56B7DB7E-817A-48AB-93A6-70E0EF0F5F36}">
      <dgm:prSet phldrT="[Text]"/>
      <dgm:spPr/>
      <dgm:t>
        <a:bodyPr/>
        <a:lstStyle/>
        <a:p>
          <a:pPr algn="r" rtl="1"/>
          <a:r>
            <a:rPr lang="fa-IR" dirty="0" smtClean="0">
              <a:solidFill>
                <a:schemeClr val="bg2">
                  <a:lumMod val="10000"/>
                </a:schemeClr>
              </a:solidFill>
            </a:rPr>
            <a:t>خلق شده از خاک یا گل</a:t>
          </a:r>
        </a:p>
        <a:p>
          <a:pPr algn="r" rtl="1"/>
          <a:r>
            <a:rPr lang="fa-IR" dirty="0" smtClean="0">
              <a:solidFill>
                <a:schemeClr val="bg2">
                  <a:lumMod val="10000"/>
                </a:schemeClr>
              </a:solidFill>
            </a:rPr>
            <a:t>هوالذی خلقکم من تراب(غافر/67)</a:t>
          </a:r>
        </a:p>
        <a:p>
          <a:pPr algn="r" rtl="1"/>
          <a:r>
            <a:rPr lang="fa-IR" dirty="0" smtClean="0">
              <a:solidFill>
                <a:schemeClr val="bg2">
                  <a:lumMod val="10000"/>
                </a:schemeClr>
              </a:solidFill>
            </a:rPr>
            <a:t>هوالذی خلقکم من طین(انعام/2)</a:t>
          </a:r>
          <a:endParaRPr lang="en-US" dirty="0">
            <a:solidFill>
              <a:schemeClr val="bg2">
                <a:lumMod val="10000"/>
              </a:schemeClr>
            </a:solidFill>
          </a:endParaRPr>
        </a:p>
      </dgm:t>
    </dgm:pt>
    <dgm:pt modelId="{D2D3FAC6-A16D-4AA0-A0F2-62C67BDA1F85}" type="parTrans" cxnId="{3A647674-D1AB-494B-8582-9BB84BD1128C}">
      <dgm:prSet/>
      <dgm:spPr/>
      <dgm:t>
        <a:bodyPr/>
        <a:lstStyle/>
        <a:p>
          <a:endParaRPr lang="en-US"/>
        </a:p>
      </dgm:t>
    </dgm:pt>
    <dgm:pt modelId="{4A51A1F4-09B4-4A59-9050-252D83BD0E9E}" type="sibTrans" cxnId="{3A647674-D1AB-494B-8582-9BB84BD1128C}">
      <dgm:prSet/>
      <dgm:spPr/>
      <dgm:t>
        <a:bodyPr/>
        <a:lstStyle/>
        <a:p>
          <a:endParaRPr lang="en-US"/>
        </a:p>
      </dgm:t>
    </dgm:pt>
    <dgm:pt modelId="{6F65B5FA-0B5E-4954-B196-117C5125B11E}">
      <dgm:prSet phldrT="[Text]"/>
      <dgm:spPr/>
      <dgm:t>
        <a:bodyPr/>
        <a:lstStyle/>
        <a:p>
          <a:pPr algn="r" rtl="1"/>
          <a:r>
            <a:rPr lang="fa-IR" dirty="0" smtClean="0">
              <a:solidFill>
                <a:schemeClr val="bg2">
                  <a:lumMod val="10000"/>
                </a:schemeClr>
              </a:solidFill>
            </a:rPr>
            <a:t>خلق شده از نطفه</a:t>
          </a:r>
        </a:p>
        <a:p>
          <a:pPr algn="r" rtl="1"/>
          <a:r>
            <a:rPr lang="fa-IR" dirty="0" smtClean="0">
              <a:solidFill>
                <a:schemeClr val="bg2">
                  <a:lumMod val="10000"/>
                </a:schemeClr>
              </a:solidFill>
            </a:rPr>
            <a:t>خلق الانسان من نطفه(نحل/16)</a:t>
          </a:r>
          <a:endParaRPr lang="en-US" dirty="0">
            <a:solidFill>
              <a:schemeClr val="bg2">
                <a:lumMod val="10000"/>
              </a:schemeClr>
            </a:solidFill>
          </a:endParaRPr>
        </a:p>
      </dgm:t>
    </dgm:pt>
    <dgm:pt modelId="{3382FA64-498D-4FF9-AD1F-08EEC8D9067B}" type="parTrans" cxnId="{E7777CF9-C99F-4E22-BEC3-8BDF8B3EDCED}">
      <dgm:prSet/>
      <dgm:spPr/>
      <dgm:t>
        <a:bodyPr/>
        <a:lstStyle/>
        <a:p>
          <a:endParaRPr lang="en-US"/>
        </a:p>
      </dgm:t>
    </dgm:pt>
    <dgm:pt modelId="{A197B676-6764-453C-BEBB-692E4EA9329B}" type="sibTrans" cxnId="{E7777CF9-C99F-4E22-BEC3-8BDF8B3EDCED}">
      <dgm:prSet/>
      <dgm:spPr/>
      <dgm:t>
        <a:bodyPr/>
        <a:lstStyle/>
        <a:p>
          <a:endParaRPr lang="en-US"/>
        </a:p>
      </dgm:t>
    </dgm:pt>
    <dgm:pt modelId="{8859961A-000C-4454-8597-2D931D4140A4}" type="pres">
      <dgm:prSet presAssocID="{41FFB36E-1238-4FAD-9415-562275F46B0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B007E2-0E53-4ABA-B1C1-9CD76D415658}" type="pres">
      <dgm:prSet presAssocID="{41FFB36E-1238-4FAD-9415-562275F46B05}" presName="dummyMaxCanvas" presStyleCnt="0">
        <dgm:presLayoutVars/>
      </dgm:prSet>
      <dgm:spPr/>
    </dgm:pt>
    <dgm:pt modelId="{FE53CA66-BD4C-45CD-9CA4-DE75AB8DF22C}" type="pres">
      <dgm:prSet presAssocID="{41FFB36E-1238-4FAD-9415-562275F46B05}" presName="ThreeNodes_1" presStyleLbl="node1" presStyleIdx="0" presStyleCnt="3" custLinFactNeighborX="-1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184082-F7A3-44F5-B721-C31A620EF0B5}" type="pres">
      <dgm:prSet presAssocID="{41FFB36E-1238-4FAD-9415-562275F46B05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A7F1E1-F35B-4454-87F9-905F66E21D10}" type="pres">
      <dgm:prSet presAssocID="{41FFB36E-1238-4FAD-9415-562275F46B0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7DAC8A-1655-4CE5-9384-881B2D7375BD}" type="pres">
      <dgm:prSet presAssocID="{41FFB36E-1238-4FAD-9415-562275F46B0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4F3117-E6EE-4597-889A-C6C102203F9B}" type="pres">
      <dgm:prSet presAssocID="{41FFB36E-1238-4FAD-9415-562275F46B0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EE2639-4A45-43AC-A969-2D3365A5A742}" type="pres">
      <dgm:prSet presAssocID="{41FFB36E-1238-4FAD-9415-562275F46B0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63F4F1-FEB2-4CAD-A57D-6B9DA56D1614}" type="pres">
      <dgm:prSet presAssocID="{41FFB36E-1238-4FAD-9415-562275F46B0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7D785B-0322-47D0-A6F9-CCC2D99790CB}" type="pres">
      <dgm:prSet presAssocID="{41FFB36E-1238-4FAD-9415-562275F46B0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687E65-89F2-4C3C-8E6B-153F6C3DA57F}" type="presOf" srcId="{56B7DB7E-817A-48AB-93A6-70E0EF0F5F36}" destId="{A863F4F1-FEB2-4CAD-A57D-6B9DA56D1614}" srcOrd="1" destOrd="0" presId="urn:microsoft.com/office/officeart/2005/8/layout/vProcess5"/>
    <dgm:cxn modelId="{E7777CF9-C99F-4E22-BEC3-8BDF8B3EDCED}" srcId="{41FFB36E-1238-4FAD-9415-562275F46B05}" destId="{6F65B5FA-0B5E-4954-B196-117C5125B11E}" srcOrd="2" destOrd="0" parTransId="{3382FA64-498D-4FF9-AD1F-08EEC8D9067B}" sibTransId="{A197B676-6764-453C-BEBB-692E4EA9329B}"/>
    <dgm:cxn modelId="{6A553CCD-DA05-454D-B9E2-D1C9AA77204B}" type="presOf" srcId="{6F65B5FA-0B5E-4954-B196-117C5125B11E}" destId="{BE7D785B-0322-47D0-A6F9-CCC2D99790CB}" srcOrd="1" destOrd="0" presId="urn:microsoft.com/office/officeart/2005/8/layout/vProcess5"/>
    <dgm:cxn modelId="{43CE1AF6-27A7-4EA3-AB9E-AD2D72279FAA}" type="presOf" srcId="{4854CE9E-C8B9-4D2A-84B5-73424F5FC1CB}" destId="{FE53CA66-BD4C-45CD-9CA4-DE75AB8DF22C}" srcOrd="0" destOrd="0" presId="urn:microsoft.com/office/officeart/2005/8/layout/vProcess5"/>
    <dgm:cxn modelId="{ED08447B-5D51-4E03-BAF6-4D6CCE5C4B72}" type="presOf" srcId="{56B7DB7E-817A-48AB-93A6-70E0EF0F5F36}" destId="{B0184082-F7A3-44F5-B721-C31A620EF0B5}" srcOrd="0" destOrd="0" presId="urn:microsoft.com/office/officeart/2005/8/layout/vProcess5"/>
    <dgm:cxn modelId="{C40E7A36-28A5-4AC2-8EAE-0A31FD320824}" type="presOf" srcId="{C1823FEC-A31B-4255-9910-EC25C33566D1}" destId="{E37DAC8A-1655-4CE5-9384-881B2D7375BD}" srcOrd="0" destOrd="0" presId="urn:microsoft.com/office/officeart/2005/8/layout/vProcess5"/>
    <dgm:cxn modelId="{1EBE2D14-B5C0-48E0-9A7B-6DCF3EBE7E9B}" type="presOf" srcId="{41FFB36E-1238-4FAD-9415-562275F46B05}" destId="{8859961A-000C-4454-8597-2D931D4140A4}" srcOrd="0" destOrd="0" presId="urn:microsoft.com/office/officeart/2005/8/layout/vProcess5"/>
    <dgm:cxn modelId="{DBA321F2-E6C1-4C14-B730-D329D4227D12}" type="presOf" srcId="{6F65B5FA-0B5E-4954-B196-117C5125B11E}" destId="{B2A7F1E1-F35B-4454-87F9-905F66E21D10}" srcOrd="0" destOrd="0" presId="urn:microsoft.com/office/officeart/2005/8/layout/vProcess5"/>
    <dgm:cxn modelId="{A72BC19F-0430-4C5F-B749-083C0E9CF592}" type="presOf" srcId="{4A51A1F4-09B4-4A59-9050-252D83BD0E9E}" destId="{7F4F3117-E6EE-4597-889A-C6C102203F9B}" srcOrd="0" destOrd="0" presId="urn:microsoft.com/office/officeart/2005/8/layout/vProcess5"/>
    <dgm:cxn modelId="{3A647674-D1AB-494B-8582-9BB84BD1128C}" srcId="{41FFB36E-1238-4FAD-9415-562275F46B05}" destId="{56B7DB7E-817A-48AB-93A6-70E0EF0F5F36}" srcOrd="1" destOrd="0" parTransId="{D2D3FAC6-A16D-4AA0-A0F2-62C67BDA1F85}" sibTransId="{4A51A1F4-09B4-4A59-9050-252D83BD0E9E}"/>
    <dgm:cxn modelId="{57724C57-3EAE-4C4D-AB35-E8593E09D423}" type="presOf" srcId="{4854CE9E-C8B9-4D2A-84B5-73424F5FC1CB}" destId="{8CEE2639-4A45-43AC-A969-2D3365A5A742}" srcOrd="1" destOrd="0" presId="urn:microsoft.com/office/officeart/2005/8/layout/vProcess5"/>
    <dgm:cxn modelId="{F453F808-9EEE-461C-AA59-463F202B7D9E}" srcId="{41FFB36E-1238-4FAD-9415-562275F46B05}" destId="{4854CE9E-C8B9-4D2A-84B5-73424F5FC1CB}" srcOrd="0" destOrd="0" parTransId="{7EEB26D7-79CA-434F-A36D-219AC4F86801}" sibTransId="{C1823FEC-A31B-4255-9910-EC25C33566D1}"/>
    <dgm:cxn modelId="{FB847803-57CF-4260-89B2-000CBE398E57}" type="presParOf" srcId="{8859961A-000C-4454-8597-2D931D4140A4}" destId="{A3B007E2-0E53-4ABA-B1C1-9CD76D415658}" srcOrd="0" destOrd="0" presId="urn:microsoft.com/office/officeart/2005/8/layout/vProcess5"/>
    <dgm:cxn modelId="{C77EB1A1-178E-4639-86F1-CBAF6747336C}" type="presParOf" srcId="{8859961A-000C-4454-8597-2D931D4140A4}" destId="{FE53CA66-BD4C-45CD-9CA4-DE75AB8DF22C}" srcOrd="1" destOrd="0" presId="urn:microsoft.com/office/officeart/2005/8/layout/vProcess5"/>
    <dgm:cxn modelId="{F357E167-FF6C-4863-BFDB-7413D7554341}" type="presParOf" srcId="{8859961A-000C-4454-8597-2D931D4140A4}" destId="{B0184082-F7A3-44F5-B721-C31A620EF0B5}" srcOrd="2" destOrd="0" presId="urn:microsoft.com/office/officeart/2005/8/layout/vProcess5"/>
    <dgm:cxn modelId="{A1A97A7D-778B-4564-B79E-0B6286F0F8CA}" type="presParOf" srcId="{8859961A-000C-4454-8597-2D931D4140A4}" destId="{B2A7F1E1-F35B-4454-87F9-905F66E21D10}" srcOrd="3" destOrd="0" presId="urn:microsoft.com/office/officeart/2005/8/layout/vProcess5"/>
    <dgm:cxn modelId="{5D3647AE-471B-458C-98BB-255A734211F6}" type="presParOf" srcId="{8859961A-000C-4454-8597-2D931D4140A4}" destId="{E37DAC8A-1655-4CE5-9384-881B2D7375BD}" srcOrd="4" destOrd="0" presId="urn:microsoft.com/office/officeart/2005/8/layout/vProcess5"/>
    <dgm:cxn modelId="{2CF46FC6-D072-49C7-9535-CE278C473506}" type="presParOf" srcId="{8859961A-000C-4454-8597-2D931D4140A4}" destId="{7F4F3117-E6EE-4597-889A-C6C102203F9B}" srcOrd="5" destOrd="0" presId="urn:microsoft.com/office/officeart/2005/8/layout/vProcess5"/>
    <dgm:cxn modelId="{3BF28325-38CD-4184-B9E1-D61338BEAD89}" type="presParOf" srcId="{8859961A-000C-4454-8597-2D931D4140A4}" destId="{8CEE2639-4A45-43AC-A969-2D3365A5A742}" srcOrd="6" destOrd="0" presId="urn:microsoft.com/office/officeart/2005/8/layout/vProcess5"/>
    <dgm:cxn modelId="{8B013C28-20D5-49D3-AE1B-63A9F0E5F8E0}" type="presParOf" srcId="{8859961A-000C-4454-8597-2D931D4140A4}" destId="{A863F4F1-FEB2-4CAD-A57D-6B9DA56D1614}" srcOrd="7" destOrd="0" presId="urn:microsoft.com/office/officeart/2005/8/layout/vProcess5"/>
    <dgm:cxn modelId="{25500C77-235A-4AC0-B687-4FCFCEDB316C}" type="presParOf" srcId="{8859961A-000C-4454-8597-2D931D4140A4}" destId="{BE7D785B-0322-47D0-A6F9-CCC2D99790C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53CA66-BD4C-45CD-9CA4-DE75AB8DF22C}">
      <dsp:nvSpPr>
        <dsp:cNvPr id="0" name=""/>
        <dsp:cNvSpPr/>
      </dsp:nvSpPr>
      <dsp:spPr>
        <a:xfrm>
          <a:off x="0" y="0"/>
          <a:ext cx="5181600" cy="1219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chemeClr val="bg2">
                  <a:lumMod val="10000"/>
                </a:schemeClr>
              </a:solidFill>
            </a:rPr>
            <a:t>خلق شده از آب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chemeClr val="bg2">
                  <a:lumMod val="10000"/>
                </a:schemeClr>
              </a:solidFill>
            </a:rPr>
            <a:t>هوالذی  خلق من الماء بشراً(فرقان/54)</a:t>
          </a:r>
          <a:endParaRPr lang="en-US" sz="2000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35709" y="35709"/>
        <a:ext cx="3865988" cy="1147782"/>
      </dsp:txXfrm>
    </dsp:sp>
    <dsp:sp modelId="{B0184082-F7A3-44F5-B721-C31A620EF0B5}">
      <dsp:nvSpPr>
        <dsp:cNvPr id="0" name=""/>
        <dsp:cNvSpPr/>
      </dsp:nvSpPr>
      <dsp:spPr>
        <a:xfrm>
          <a:off x="457199" y="1422399"/>
          <a:ext cx="5181600" cy="1219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chemeClr val="bg2">
                  <a:lumMod val="10000"/>
                </a:schemeClr>
              </a:solidFill>
            </a:rPr>
            <a:t>خلق شده از خاک یا گل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chemeClr val="bg2">
                  <a:lumMod val="10000"/>
                </a:schemeClr>
              </a:solidFill>
            </a:rPr>
            <a:t>هوالذی خلقکم من تراب(غافر/67)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chemeClr val="bg2">
                  <a:lumMod val="10000"/>
                </a:schemeClr>
              </a:solidFill>
            </a:rPr>
            <a:t>هوالذی خلقکم من طین(انعام/2)</a:t>
          </a:r>
          <a:endParaRPr lang="en-US" sz="2000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92908" y="1458108"/>
        <a:ext cx="3860502" cy="1147782"/>
      </dsp:txXfrm>
    </dsp:sp>
    <dsp:sp modelId="{B2A7F1E1-F35B-4454-87F9-905F66E21D10}">
      <dsp:nvSpPr>
        <dsp:cNvPr id="0" name=""/>
        <dsp:cNvSpPr/>
      </dsp:nvSpPr>
      <dsp:spPr>
        <a:xfrm>
          <a:off x="914399" y="2844799"/>
          <a:ext cx="5181600" cy="1219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chemeClr val="bg2">
                  <a:lumMod val="10000"/>
                </a:schemeClr>
              </a:solidFill>
            </a:rPr>
            <a:t>خلق شده از نطفه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chemeClr val="bg2">
                  <a:lumMod val="10000"/>
                </a:schemeClr>
              </a:solidFill>
            </a:rPr>
            <a:t>خلق الانسان من نطفه(نحل/16)</a:t>
          </a:r>
          <a:endParaRPr lang="en-US" sz="2000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950108" y="2880508"/>
        <a:ext cx="3860502" cy="1147782"/>
      </dsp:txXfrm>
    </dsp:sp>
    <dsp:sp modelId="{E37DAC8A-1655-4CE5-9384-881B2D7375BD}">
      <dsp:nvSpPr>
        <dsp:cNvPr id="0" name=""/>
        <dsp:cNvSpPr/>
      </dsp:nvSpPr>
      <dsp:spPr>
        <a:xfrm>
          <a:off x="4389120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567428" y="924560"/>
        <a:ext cx="435864" cy="596341"/>
      </dsp:txXfrm>
    </dsp:sp>
    <dsp:sp modelId="{7F4F3117-E6EE-4597-889A-C6C102203F9B}">
      <dsp:nvSpPr>
        <dsp:cNvPr id="0" name=""/>
        <dsp:cNvSpPr/>
      </dsp:nvSpPr>
      <dsp:spPr>
        <a:xfrm>
          <a:off x="4846320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024628" y="2338832"/>
        <a:ext cx="435864" cy="596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3E1C1-3CF1-47C4-BCDE-9A68BAC19EB5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03370-038D-4692-B012-68AE05FA5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938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03370-038D-4692-B012-68AE05FA57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35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35A2616-0134-4C22-B83B-F8439F5511D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AA60F65-9C06-47A5-9890-A72D9947BB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412" y="1295400"/>
            <a:ext cx="5128003" cy="3105029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7043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chemeClr val="accent1">
                    <a:lumMod val="75000"/>
                  </a:schemeClr>
                </a:solidFill>
                <a:cs typeface="B Titr" pitchFamily="2" charset="-78"/>
              </a:rPr>
              <a:t>آفرینش انسان در قران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27090598"/>
              </p:ext>
            </p:extLst>
          </p:nvPr>
        </p:nvGraphicFramePr>
        <p:xfrm>
          <a:off x="990600" y="838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091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550" y="670560"/>
            <a:ext cx="7810500" cy="548640"/>
          </a:xfrm>
        </p:spPr>
        <p:txBody>
          <a:bodyPr/>
          <a:lstStyle/>
          <a:p>
            <a:pPr algn="r" rtl="1"/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قران و فرضیه تکامل</a:t>
            </a:r>
            <a:endParaRPr lang="en-US" dirty="0">
              <a:solidFill>
                <a:schemeClr val="accent2">
                  <a:lumMod val="75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219200"/>
            <a:ext cx="8229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fa-IR" sz="2800" dirty="0" smtClean="0">
              <a:solidFill>
                <a:schemeClr val="accent4">
                  <a:lumMod val="75000"/>
                </a:schemeClr>
              </a:solidFill>
              <a:cs typeface="B Lotus" pitchFamily="2" charset="-78"/>
            </a:endParaRPr>
          </a:p>
          <a:p>
            <a:pPr algn="r" rtl="1"/>
            <a:endParaRPr lang="fa-IR" sz="2800" dirty="0" smtClean="0">
              <a:solidFill>
                <a:schemeClr val="accent4">
                  <a:lumMod val="75000"/>
                </a:schemeClr>
              </a:solidFill>
              <a:cs typeface="B Lotus" pitchFamily="2" charset="-78"/>
            </a:endParaRPr>
          </a:p>
          <a:p>
            <a:pPr marL="285750" indent="-285750" algn="r" rtl="1">
              <a:buFont typeface="Wingdings" pitchFamily="2" charset="2"/>
              <a:buChar char="v"/>
            </a:pPr>
            <a:r>
              <a:rPr lang="fa-IR" sz="2800" b="1" dirty="0" smtClean="0">
                <a:solidFill>
                  <a:schemeClr val="accent4">
                    <a:lumMod val="75000"/>
                  </a:schemeClr>
                </a:solidFill>
                <a:cs typeface="B Lotus" pitchFamily="2" charset="-78"/>
              </a:rPr>
              <a:t>انّ مثل عیسی عندالله کمثل آدم خلقه من تراب ثمّ قال له کن فیکون(آل عمران/59) </a:t>
            </a:r>
            <a:endParaRPr lang="fa-IR" sz="2800" b="1" dirty="0" smtClean="0">
              <a:solidFill>
                <a:schemeClr val="accent4">
                  <a:lumMod val="75000"/>
                </a:schemeClr>
              </a:solidFill>
              <a:cs typeface="B Lotus" pitchFamily="2" charset="-78"/>
            </a:endParaRPr>
          </a:p>
          <a:p>
            <a:pPr algn="just" rtl="1">
              <a:lnSpc>
                <a:spcPct val="150000"/>
              </a:lnSpc>
            </a:pPr>
            <a:endParaRPr lang="fa-IR" sz="2800" b="1" dirty="0">
              <a:solidFill>
                <a:schemeClr val="accent4">
                  <a:lumMod val="75000"/>
                </a:schemeClr>
              </a:solidFill>
              <a:cs typeface="B Lotus" pitchFamily="2" charset="-78"/>
            </a:endParaRP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800" b="1" dirty="0" smtClean="0">
                <a:solidFill>
                  <a:schemeClr val="accent4">
                    <a:lumMod val="75000"/>
                  </a:schemeClr>
                </a:solidFill>
                <a:cs typeface="B Lotus" pitchFamily="2" charset="-78"/>
              </a:rPr>
              <a:t>بدأ خلق الانسان من طین*ثم جعل نسله من سلاله من ماء مهین(مرسلات/77)</a:t>
            </a:r>
            <a:endParaRPr lang="fa-IR" sz="2800" b="1" dirty="0" smtClean="0">
              <a:solidFill>
                <a:schemeClr val="accent4">
                  <a:lumMod val="75000"/>
                </a:schemeClr>
              </a:solidFill>
              <a:cs typeface="B Lotus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800" b="1" dirty="0" smtClean="0">
                <a:solidFill>
                  <a:schemeClr val="accent4">
                    <a:lumMod val="75000"/>
                  </a:schemeClr>
                </a:solidFill>
                <a:cs typeface="B Lotus" pitchFamily="2" charset="-78"/>
              </a:rPr>
              <a:t>  </a:t>
            </a:r>
            <a:endParaRPr lang="fa-IR" sz="2800" dirty="0" smtClean="0">
              <a:solidFill>
                <a:schemeClr val="accent4">
                  <a:lumMod val="75000"/>
                </a:schemeClr>
              </a:solidFill>
              <a:cs typeface="B Lotus" pitchFamily="2" charset="-78"/>
            </a:endParaRPr>
          </a:p>
          <a:p>
            <a:pPr marL="285750" indent="-285750" algn="r" rtl="1">
              <a:buFont typeface="Wingdings" pitchFamily="2" charset="2"/>
              <a:buChar char="v"/>
            </a:pPr>
            <a:endParaRPr lang="fa-IR" sz="2800" dirty="0" smtClean="0">
              <a:solidFill>
                <a:schemeClr val="accent4">
                  <a:lumMod val="75000"/>
                </a:schemeClr>
              </a:solidFill>
              <a:cs typeface="B Lot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365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685800"/>
            <a:ext cx="7635240" cy="3505200"/>
          </a:xfrm>
        </p:spPr>
        <p:txBody>
          <a:bodyPr/>
          <a:lstStyle/>
          <a:p>
            <a:pPr algn="ctr"/>
            <a:r>
              <a:rPr lang="fa-IR" sz="6600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فصل سوم </a:t>
            </a:r>
            <a:br>
              <a:rPr lang="fa-IR" sz="6600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</a:br>
            <a:r>
              <a:rPr lang="fa-IR" sz="4800" dirty="0" smtClean="0">
                <a:cs typeface="B Titr" pitchFamily="2" charset="-78"/>
              </a:rPr>
              <a:t/>
            </a:r>
            <a:br>
              <a:rPr lang="fa-IR" sz="4800" dirty="0" smtClean="0">
                <a:cs typeface="B Titr" pitchFamily="2" charset="-78"/>
              </a:rPr>
            </a:br>
            <a:r>
              <a:rPr lang="fa-IR" sz="4800" dirty="0" smtClean="0">
                <a:solidFill>
                  <a:schemeClr val="bg2">
                    <a:lumMod val="50000"/>
                  </a:schemeClr>
                </a:solidFill>
                <a:cs typeface="B Titr" pitchFamily="2" charset="-78"/>
              </a:rPr>
              <a:t>روح ملکوتی</a:t>
            </a:r>
            <a:endParaRPr lang="en-US" sz="4800" dirty="0">
              <a:solidFill>
                <a:schemeClr val="bg2">
                  <a:lumMod val="50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68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234440"/>
          </a:xfrm>
        </p:spPr>
        <p:txBody>
          <a:bodyPr/>
          <a:lstStyle/>
          <a:p>
            <a:pPr algn="ctr"/>
            <a:r>
              <a:rPr lang="fa-IR" sz="4000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 پیشینه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 </a:t>
            </a:r>
            <a:r>
              <a:rPr lang="fa-IR" sz="2400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 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/>
            </a:r>
            <a:b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</a:b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/>
            </a:r>
            <a:b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</a:br>
            <a:r>
              <a:rPr lang="fa-IR" sz="2400" dirty="0">
                <a:solidFill>
                  <a:schemeClr val="bg2">
                    <a:lumMod val="50000"/>
                  </a:schemeClr>
                </a:solidFill>
                <a:cs typeface="B Titr" pitchFamily="2" charset="-78"/>
              </a:rPr>
              <a:t>یونان باستان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/>
            </a:r>
            <a:b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</a:b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*</a:t>
            </a:r>
            <a:r>
              <a:rPr lang="fa-IR" sz="2400" dirty="0">
                <a:solidFill>
                  <a:schemeClr val="accent4">
                    <a:lumMod val="75000"/>
                  </a:schemeClr>
                </a:solidFill>
                <a:cs typeface="B Titr" pitchFamily="2" charset="-78"/>
              </a:rPr>
              <a:t>افلاطون</a:t>
            </a:r>
            <a:br>
              <a:rPr lang="fa-IR" sz="2400" dirty="0">
                <a:solidFill>
                  <a:schemeClr val="accent4">
                    <a:lumMod val="75000"/>
                  </a:schemeClr>
                </a:solidFill>
                <a:cs typeface="B Titr" pitchFamily="2" charset="-78"/>
              </a:rPr>
            </a:br>
            <a:r>
              <a:rPr lang="fa-IR" sz="2400" dirty="0">
                <a:solidFill>
                  <a:schemeClr val="accent4">
                    <a:lumMod val="75000"/>
                  </a:schemeClr>
                </a:solidFill>
                <a:cs typeface="B Titr" pitchFamily="2" charset="-78"/>
              </a:rPr>
              <a:t/>
            </a:r>
            <a:br>
              <a:rPr lang="fa-IR" sz="2400" dirty="0">
                <a:solidFill>
                  <a:schemeClr val="accent4">
                    <a:lumMod val="75000"/>
                  </a:schemeClr>
                </a:solidFill>
                <a:cs typeface="B Titr" pitchFamily="2" charset="-78"/>
              </a:rPr>
            </a:br>
            <a:r>
              <a:rPr lang="fa-IR" sz="2400" dirty="0">
                <a:solidFill>
                  <a:schemeClr val="bg2">
                    <a:lumMod val="50000"/>
                  </a:schemeClr>
                </a:solidFill>
                <a:cs typeface="B Titr" pitchFamily="2" charset="-78"/>
              </a:rPr>
              <a:t>فسفه اسلام</a:t>
            </a:r>
            <a:r>
              <a:rPr lang="fa-IR" sz="2400" dirty="0">
                <a:solidFill>
                  <a:schemeClr val="accent4">
                    <a:lumMod val="75000"/>
                  </a:schemeClr>
                </a:solidFill>
                <a:cs typeface="B Titr" pitchFamily="2" charset="-78"/>
              </a:rPr>
              <a:t/>
            </a:r>
            <a:br>
              <a:rPr lang="fa-IR" sz="2400" dirty="0">
                <a:solidFill>
                  <a:schemeClr val="accent4">
                    <a:lumMod val="75000"/>
                  </a:schemeClr>
                </a:solidFill>
                <a:cs typeface="B Titr" pitchFamily="2" charset="-78"/>
              </a:rPr>
            </a:br>
            <a:r>
              <a:rPr lang="fa-IR" sz="2400" dirty="0">
                <a:solidFill>
                  <a:schemeClr val="accent4">
                    <a:lumMod val="75000"/>
                  </a:schemeClr>
                </a:solidFill>
                <a:cs typeface="B Titr" pitchFamily="2" charset="-78"/>
              </a:rPr>
              <a:t>* ابن سینا</a:t>
            </a:r>
            <a:br>
              <a:rPr lang="fa-IR" sz="2400" dirty="0">
                <a:solidFill>
                  <a:schemeClr val="accent4">
                    <a:lumMod val="75000"/>
                  </a:schemeClr>
                </a:solidFill>
                <a:cs typeface="B Titr" pitchFamily="2" charset="-78"/>
              </a:rPr>
            </a:br>
            <a:r>
              <a:rPr lang="fa-IR" sz="2400" dirty="0">
                <a:solidFill>
                  <a:schemeClr val="accent4">
                    <a:lumMod val="75000"/>
                  </a:schemeClr>
                </a:solidFill>
                <a:cs typeface="B Titr" pitchFamily="2" charset="-78"/>
              </a:rPr>
              <a:t>* ملاصدرا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0971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4400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دلایل اثبات روح</a:t>
            </a:r>
            <a:endParaRPr lang="en-US" sz="4400" dirty="0">
              <a:solidFill>
                <a:schemeClr val="accent2">
                  <a:lumMod val="75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fa-IR" sz="2400" dirty="0" smtClean="0">
                <a:solidFill>
                  <a:schemeClr val="accent3">
                    <a:lumMod val="75000"/>
                  </a:schemeClr>
                </a:solidFill>
                <a:cs typeface="B Nazanin" pitchFamily="2" charset="-78"/>
              </a:rPr>
              <a:t>نقل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1-ثم انشأناکم خلقاً آخر(مؤمنون/14)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1-الله یتوفی الانفس حین موتها(زمر/42)</a:t>
            </a:r>
          </a:p>
          <a:p>
            <a:pPr algn="r"/>
            <a:r>
              <a:rPr lang="fa-IR" sz="2400" dirty="0" smtClean="0">
                <a:solidFill>
                  <a:schemeClr val="accent3">
                    <a:lumMod val="75000"/>
                  </a:schemeClr>
                </a:solidFill>
                <a:cs typeface="B Nazanin" pitchFamily="2" charset="-78"/>
              </a:rPr>
              <a:t>عقل</a:t>
            </a:r>
            <a:r>
              <a:rPr lang="fa-IR" sz="2000" b="0" dirty="0" smtClean="0">
                <a:solidFill>
                  <a:schemeClr val="accent3">
                    <a:lumMod val="75000"/>
                  </a:schemeClr>
                </a:solidFill>
                <a:cs typeface="B Nazanin" pitchFamily="2" charset="-78"/>
              </a:rPr>
              <a:t> 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1-ثبات شخصیت 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2-تقسیم و تجزیه ناپذیری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3-نسبت ناپذیری شیء به خودش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4- برهان هوای طلق</a:t>
            </a:r>
          </a:p>
          <a:p>
            <a:pPr algn="r" rtl="1"/>
            <a:r>
              <a:rPr lang="fa-IR" sz="2400" dirty="0" smtClean="0">
                <a:solidFill>
                  <a:schemeClr val="accent3">
                    <a:lumMod val="75000"/>
                  </a:schemeClr>
                </a:solidFill>
                <a:cs typeface="B Nazanin" pitchFamily="2" charset="-78"/>
              </a:rPr>
              <a:t>شواهد تجربی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1-تله پاتی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2- قرار گرفتن در آستانه مرگ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3- ارتباط با ارواح</a:t>
            </a:r>
          </a:p>
          <a:p>
            <a:pPr algn="r" rtl="1"/>
            <a:r>
              <a:rPr lang="fa-IR" sz="2000" b="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4- و ......</a:t>
            </a:r>
            <a:endParaRPr lang="en-US" sz="2000" b="0" dirty="0">
              <a:solidFill>
                <a:schemeClr val="accent4">
                  <a:lumMod val="75000"/>
                </a:schemeClr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72967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59040" cy="1005840"/>
          </a:xfrm>
        </p:spPr>
        <p:txBody>
          <a:bodyPr/>
          <a:lstStyle/>
          <a:p>
            <a:pPr algn="r" rtl="1"/>
            <a:r>
              <a:rPr lang="fa-IR" sz="3600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حقیقت روح و حقیقت انسان</a:t>
            </a:r>
            <a:endParaRPr lang="en-US" sz="3600" dirty="0">
              <a:solidFill>
                <a:schemeClr val="accent2">
                  <a:lumMod val="75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28800"/>
            <a:ext cx="7635240" cy="2851677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sz="280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 </a:t>
            </a:r>
            <a:r>
              <a:rPr lang="fa-IR" sz="2800" dirty="0" smtClean="0">
                <a:solidFill>
                  <a:schemeClr val="accent3">
                    <a:lumMod val="75000"/>
                  </a:schemeClr>
                </a:solidFill>
                <a:cs typeface="B Nazanin" pitchFamily="2" charset="-78"/>
              </a:rPr>
              <a:t>دیدگاه ها درباره حقیقت انسان حقیقت انسان</a:t>
            </a:r>
          </a:p>
          <a:p>
            <a:pPr algn="r" rtl="1"/>
            <a:r>
              <a:rPr lang="fa-IR" sz="280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1- ترکیب از روح و بدن</a:t>
            </a:r>
          </a:p>
          <a:p>
            <a:pPr algn="r" rtl="1"/>
            <a:r>
              <a:rPr lang="fa-IR" sz="280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2- بسیط و دو بعدی</a:t>
            </a:r>
          </a:p>
          <a:p>
            <a:pPr algn="r" rtl="1"/>
            <a:r>
              <a:rPr lang="fa-IR" sz="280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3-انسان= روح</a:t>
            </a:r>
          </a:p>
          <a:p>
            <a:pPr algn="r" rtl="1"/>
            <a:r>
              <a:rPr lang="fa-IR" sz="2800" dirty="0" smtClean="0">
                <a:solidFill>
                  <a:schemeClr val="accent3">
                    <a:lumMod val="75000"/>
                  </a:schemeClr>
                </a:solidFill>
                <a:cs typeface="B Nazanin" pitchFamily="2" charset="-78"/>
              </a:rPr>
              <a:t>انتساب روح انسان به خدا</a:t>
            </a:r>
          </a:p>
          <a:p>
            <a:pPr algn="r" rtl="1"/>
            <a:r>
              <a:rPr lang="fa-IR" sz="2800" dirty="0" smtClean="0">
                <a:solidFill>
                  <a:schemeClr val="accent4">
                    <a:lumMod val="75000"/>
                  </a:schemeClr>
                </a:solidFill>
                <a:cs typeface="B Nazanin" pitchFamily="2" charset="-78"/>
              </a:rPr>
              <a:t>نفخ فیه من روحه(سجده/9)</a:t>
            </a:r>
            <a:endParaRPr lang="en-US" sz="2800" dirty="0">
              <a:solidFill>
                <a:schemeClr val="accent4">
                  <a:lumMod val="75000"/>
                </a:schemeClr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3344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0600" y="-76200"/>
            <a:ext cx="11582400" cy="7086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4800" y="2743200"/>
            <a:ext cx="8991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algn="ctr" rtl="1">
              <a:buClr>
                <a:schemeClr val="accent6">
                  <a:lumMod val="75000"/>
                </a:schemeClr>
              </a:buClr>
              <a:defRPr/>
            </a:pPr>
            <a:r>
              <a:rPr lang="fa-IR" sz="4000" b="1" dirty="0" smtClean="0">
                <a:solidFill>
                  <a:schemeClr val="bg1"/>
                </a:solidFill>
                <a:cs typeface="B Titr" pitchFamily="2" charset="-78"/>
              </a:rPr>
              <a:t> </a:t>
            </a:r>
            <a:r>
              <a:rPr lang="fa-IR" sz="4000" b="1" dirty="0">
                <a:solidFill>
                  <a:schemeClr val="bg1"/>
                </a:solidFill>
                <a:cs typeface="B Titr" pitchFamily="2" charset="-78"/>
              </a:rPr>
              <a:t>از </a:t>
            </a:r>
            <a:r>
              <a:rPr lang="fa-IR" sz="4000" b="1" dirty="0" smtClean="0">
                <a:solidFill>
                  <a:schemeClr val="bg1"/>
                </a:solidFill>
                <a:cs typeface="B Titr" pitchFamily="2" charset="-78"/>
              </a:rPr>
              <a:t>حسن </a:t>
            </a:r>
            <a:r>
              <a:rPr lang="fa-IR" sz="4000" b="1" dirty="0">
                <a:solidFill>
                  <a:schemeClr val="bg1"/>
                </a:solidFill>
                <a:cs typeface="B Titr" pitchFamily="2" charset="-78"/>
              </a:rPr>
              <a:t>توجه </a:t>
            </a:r>
            <a:r>
              <a:rPr lang="fa-IR" sz="4000" b="1" dirty="0" smtClean="0">
                <a:solidFill>
                  <a:schemeClr val="bg1"/>
                </a:solidFill>
                <a:cs typeface="B Titr" pitchFamily="2" charset="-78"/>
              </a:rPr>
              <a:t>دانشجویان محترم </a:t>
            </a:r>
            <a:endParaRPr lang="en-US" sz="4000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19400" y="838200"/>
            <a:ext cx="312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itr" pitchFamily="2" charset="-78"/>
              </a:rPr>
              <a:t>با سپاس</a:t>
            </a:r>
            <a:endParaRPr lang="en-US" sz="4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32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7520940" cy="548640"/>
          </a:xfrm>
        </p:spPr>
        <p:txBody>
          <a:bodyPr/>
          <a:lstStyle/>
          <a:p>
            <a:pPr algn="ctr"/>
            <a:endParaRPr lang="en-US" sz="3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  <p:pic>
        <p:nvPicPr>
          <p:cNvPr id="1026" name="Picture 2" descr="C:\Users\s.haddadi\Desktop\photo_2020-05-05_05-50-5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33400"/>
            <a:ext cx="32004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96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153400" cy="2209800"/>
          </a:xfrm>
        </p:spPr>
        <p:txBody>
          <a:bodyPr/>
          <a:lstStyle/>
          <a:p>
            <a:pPr algn="ctr" rtl="1">
              <a:lnSpc>
                <a:spcPct val="150000"/>
              </a:lnSpc>
            </a:pPr>
            <a:r>
              <a:rPr lang="en-US" sz="2400" dirty="0">
                <a:solidFill>
                  <a:schemeClr val="accent2"/>
                </a:solidFill>
                <a:cs typeface="B Titr" pitchFamily="2" charset="-78"/>
              </a:rPr>
              <a:t/>
            </a:r>
            <a:br>
              <a:rPr lang="en-US" sz="2400" dirty="0">
                <a:solidFill>
                  <a:schemeClr val="accent2"/>
                </a:solidFill>
                <a:cs typeface="B Titr" pitchFamily="2" charset="-78"/>
              </a:rPr>
            </a:br>
            <a:r>
              <a:rPr lang="ar-SA" sz="2400" dirty="0">
                <a:solidFill>
                  <a:schemeClr val="accent2"/>
                </a:solidFill>
                <a:cs typeface="B Titr" pitchFamily="2" charset="-78"/>
              </a:rPr>
              <a:t> </a:t>
            </a:r>
            <a:r>
              <a:rPr lang="en-US" sz="2400" dirty="0">
                <a:solidFill>
                  <a:schemeClr val="accent2"/>
                </a:solidFill>
                <a:cs typeface="B Titr" pitchFamily="2" charset="-78"/>
              </a:rPr>
              <a:t/>
            </a:r>
            <a:br>
              <a:rPr lang="en-US" sz="2400" dirty="0">
                <a:solidFill>
                  <a:schemeClr val="accent2"/>
                </a:solidFill>
                <a:cs typeface="B Titr" pitchFamily="2" charset="-78"/>
              </a:rPr>
            </a:br>
            <a:endParaRPr lang="en-US" sz="2400" dirty="0">
              <a:cs typeface="B Titr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762000"/>
            <a:ext cx="7467600" cy="1600200"/>
          </a:xfrm>
        </p:spPr>
        <p:txBody>
          <a:bodyPr>
            <a:noAutofit/>
          </a:bodyPr>
          <a:lstStyle/>
          <a:p>
            <a:pPr algn="ctr"/>
            <a:r>
              <a:rPr lang="fa-IR" sz="6600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فصل دوم</a:t>
            </a:r>
            <a:endParaRPr lang="en-US" sz="6600" dirty="0">
              <a:solidFill>
                <a:schemeClr val="accent2">
                  <a:lumMod val="75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618913"/>
            <a:ext cx="5943601" cy="2257888"/>
          </a:xfrm>
        </p:spPr>
        <p:txBody>
          <a:bodyPr>
            <a:normAutofit/>
          </a:bodyPr>
          <a:lstStyle/>
          <a:p>
            <a:pPr algn="ctr"/>
            <a:r>
              <a:rPr lang="fa-IR" sz="4800" dirty="0" smtClean="0">
                <a:solidFill>
                  <a:schemeClr val="bg2">
                    <a:lumMod val="25000"/>
                  </a:schemeClr>
                </a:solidFill>
              </a:rPr>
              <a:t>فرضیه تکامل زیستی</a:t>
            </a:r>
            <a:endParaRPr lang="en-US" sz="4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20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>
                <a:solidFill>
                  <a:schemeClr val="bg2">
                    <a:lumMod val="50000"/>
                  </a:schemeClr>
                </a:solidFill>
                <a:cs typeface="B Titr" pitchFamily="2" charset="-78"/>
              </a:rPr>
              <a:t>اهميت و </a:t>
            </a:r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cs typeface="B Titr" pitchFamily="2" charset="-78"/>
              </a:rPr>
              <a:t>ضرورت</a:t>
            </a:r>
            <a:endParaRPr lang="en-US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371601"/>
            <a:ext cx="8001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fa-IR" sz="3200" b="1" dirty="0">
              <a:cs typeface="B Nazanin" pitchFamily="2" charset="-78"/>
            </a:endParaRPr>
          </a:p>
          <a:p>
            <a:pPr marL="285750" indent="-285750" algn="r" rtl="1">
              <a:buFont typeface="Wingdings" pitchFamily="2" charset="2"/>
              <a:buChar char="v"/>
            </a:pPr>
            <a:r>
              <a:rPr lang="fa-IR" sz="3200" b="1" dirty="0" smtClean="0">
                <a:solidFill>
                  <a:schemeClr val="accent4">
                    <a:lumMod val="50000"/>
                  </a:schemeClr>
                </a:solidFill>
                <a:cs typeface="B Nazanin" pitchFamily="2" charset="-78"/>
              </a:rPr>
              <a:t>شناخت بعدی از ابعاد ماهیت انسان</a:t>
            </a:r>
            <a:endParaRPr lang="fa-IR" sz="3200" b="1" dirty="0">
              <a:solidFill>
                <a:schemeClr val="accent4">
                  <a:lumMod val="50000"/>
                </a:schemeClr>
              </a:solidFill>
              <a:cs typeface="B Nazanin" pitchFamily="2" charset="-78"/>
            </a:endParaRPr>
          </a:p>
          <a:p>
            <a:pPr algn="r" rtl="1"/>
            <a:endParaRPr lang="fa-IR" sz="3200" b="1" dirty="0">
              <a:cs typeface="B Nazanin" pitchFamily="2" charset="-78"/>
            </a:endParaRPr>
          </a:p>
          <a:p>
            <a:pPr algn="r" rtl="1"/>
            <a:endParaRPr lang="fa-IR" sz="3200" b="1" dirty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  <a:p>
            <a:pPr algn="r" rtl="1"/>
            <a:endParaRPr lang="fa-IR" sz="3200" b="1" dirty="0">
              <a:solidFill>
                <a:schemeClr val="accent4">
                  <a:lumMod val="50000"/>
                </a:schemeClr>
              </a:solidFill>
              <a:cs typeface="B Nazanin" pitchFamily="2" charset="-78"/>
            </a:endParaRPr>
          </a:p>
          <a:p>
            <a:pPr marL="285750" indent="-285750" algn="r" rtl="1">
              <a:buFont typeface="Wingdings" pitchFamily="2" charset="2"/>
              <a:buChar char="v"/>
            </a:pPr>
            <a:r>
              <a:rPr lang="fa-IR" sz="3200" b="1" dirty="0">
                <a:solidFill>
                  <a:schemeClr val="accent4">
                    <a:lumMod val="50000"/>
                  </a:schemeClr>
                </a:solidFill>
                <a:cs typeface="B Nazanin" pitchFamily="2" charset="-78"/>
              </a:rPr>
              <a:t>اثبات </a:t>
            </a:r>
            <a:r>
              <a:rPr lang="fa-IR" sz="3200" b="1" dirty="0" smtClean="0">
                <a:solidFill>
                  <a:schemeClr val="accent4">
                    <a:lumMod val="50000"/>
                  </a:schemeClr>
                </a:solidFill>
                <a:cs typeface="B Nazanin" pitchFamily="2" charset="-78"/>
              </a:rPr>
              <a:t> عدم مغایرت قران با علم</a:t>
            </a:r>
            <a:endParaRPr lang="fa-IR" sz="3200" b="1" dirty="0">
              <a:solidFill>
                <a:schemeClr val="accent4">
                  <a:lumMod val="50000"/>
                </a:schemeClr>
              </a:solidFill>
              <a:cs typeface="B Nazanin" pitchFamily="2" charset="-78"/>
            </a:endParaRPr>
          </a:p>
          <a:p>
            <a:pPr marL="285750" indent="-285750" algn="r" rtl="1">
              <a:buFont typeface="Wingdings" pitchFamily="2" charset="2"/>
              <a:buChar char="v"/>
            </a:pPr>
            <a:endParaRPr lang="fa-IR" sz="3200" b="1" dirty="0">
              <a:cs typeface="B Nazanin" pitchFamily="2" charset="-78"/>
            </a:endParaRPr>
          </a:p>
          <a:p>
            <a:pPr marL="285750" indent="-285750" algn="r" rtl="1">
              <a:buFont typeface="Wingdings" pitchFamily="2" charset="2"/>
              <a:buChar char="v"/>
            </a:pPr>
            <a:endParaRPr lang="fa-IR" sz="3200" b="1" dirty="0" smtClean="0">
              <a:cs typeface="B Nazanin" pitchFamily="2" charset="-78"/>
            </a:endParaRPr>
          </a:p>
          <a:p>
            <a:pPr algn="r" rtl="1"/>
            <a:endParaRPr lang="en-US" sz="32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16883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005840"/>
          </a:xfrm>
        </p:spPr>
        <p:txBody>
          <a:bodyPr/>
          <a:lstStyle/>
          <a:p>
            <a:pPr algn="r"/>
            <a:r>
              <a:rPr lang="fa-IR" dirty="0">
                <a:solidFill>
                  <a:schemeClr val="bg2">
                    <a:lumMod val="50000"/>
                  </a:schemeClr>
                </a:solidFill>
                <a:cs typeface="B Titr" panose="00000700000000000000" pitchFamily="2" charset="-78"/>
              </a:rPr>
              <a:t>دیدگاه ها در مورد پیدایش انسان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0" y="1981200"/>
            <a:ext cx="6934200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36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ثبات انواع</a:t>
            </a:r>
            <a:endParaRPr lang="fa-IR" sz="3600" b="1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v"/>
            </a:pPr>
            <a:endParaRPr lang="fa-IR" sz="3600" b="1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36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تحول انواع</a:t>
            </a:r>
            <a:endParaRPr lang="en-US" sz="3600" b="1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936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676401"/>
            <a:ext cx="7467600" cy="838199"/>
          </a:xfrm>
        </p:spPr>
        <p:txBody>
          <a:bodyPr/>
          <a:lstStyle/>
          <a:p>
            <a:pPr marL="342900" indent="-342900" algn="r" rtl="1">
              <a:buFont typeface="Wingdings" pitchFamily="2" charset="2"/>
              <a:buChar char="v"/>
            </a:pPr>
            <a:r>
              <a:rPr lang="fa-IR" sz="2400" b="1" dirty="0" smtClean="0">
                <a:solidFill>
                  <a:schemeClr val="accent3">
                    <a:lumMod val="75000"/>
                  </a:schemeClr>
                </a:solidFill>
                <a:cs typeface="B Nazanin" pitchFamily="2" charset="-78"/>
              </a:rPr>
              <a:t>یونان باستان</a:t>
            </a:r>
            <a:r>
              <a:rPr lang="en-US" sz="2400" dirty="0" smtClean="0">
                <a:solidFill>
                  <a:srgbClr val="C00000"/>
                </a:solidFill>
                <a:cs typeface="B Nazanin" pitchFamily="2" charset="-78"/>
              </a:rPr>
              <a:t/>
            </a:r>
            <a:br>
              <a:rPr lang="en-US" sz="2400" dirty="0" smtClean="0">
                <a:solidFill>
                  <a:srgbClr val="C00000"/>
                </a:solidFill>
                <a:cs typeface="B Nazanin" pitchFamily="2" charset="-78"/>
              </a:rPr>
            </a:br>
            <a:r>
              <a:rPr lang="fa-IR" sz="2400" b="1" dirty="0" smtClean="0">
                <a:solidFill>
                  <a:schemeClr val="accent4">
                    <a:lumMod val="50000"/>
                  </a:schemeClr>
                </a:solidFill>
                <a:cs typeface="B Nazanin" pitchFamily="2" charset="-78"/>
              </a:rPr>
              <a:t>آناکسیمندر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7467600" cy="1066800"/>
          </a:xfrm>
        </p:spPr>
        <p:txBody>
          <a:bodyPr>
            <a:normAutofit/>
          </a:bodyPr>
          <a:lstStyle/>
          <a:p>
            <a:pPr algn="r"/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پیشینه بحث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" y="2971800"/>
            <a:ext cx="8458199" cy="3581400"/>
          </a:xfrm>
        </p:spPr>
        <p:txBody>
          <a:bodyPr>
            <a:normAutofit/>
          </a:bodyPr>
          <a:lstStyle/>
          <a:p>
            <a:pPr marL="342900" indent="-342900" algn="r" rtl="1">
              <a:buFont typeface="Wingdings" pitchFamily="2" charset="2"/>
              <a:buChar char="v"/>
            </a:pPr>
            <a:r>
              <a:rPr lang="fa-IR" sz="2400" cap="all" dirty="0" smtClean="0">
                <a:solidFill>
                  <a:schemeClr val="accent3">
                    <a:lumMod val="75000"/>
                  </a:schemeClr>
                </a:solidFill>
                <a:latin typeface="Franklin Gothic Medium"/>
                <a:ea typeface="+mj-ea"/>
                <a:cs typeface="B Nazanin" pitchFamily="2" charset="-78"/>
              </a:rPr>
              <a:t>دوران جدید</a:t>
            </a:r>
            <a:endParaRPr lang="en-US" sz="2400" cap="all" dirty="0" smtClean="0">
              <a:solidFill>
                <a:schemeClr val="accent3">
                  <a:lumMod val="75000"/>
                </a:schemeClr>
              </a:solidFill>
              <a:latin typeface="Franklin Gothic Medium"/>
              <a:ea typeface="+mj-ea"/>
              <a:cs typeface="B Nazanin" pitchFamily="2" charset="-78"/>
            </a:endParaRPr>
          </a:p>
          <a:p>
            <a:pPr algn="r" rtl="1"/>
            <a:r>
              <a:rPr lang="fa-IR" sz="2400" dirty="0">
                <a:solidFill>
                  <a:schemeClr val="accent4">
                    <a:lumMod val="50000"/>
                  </a:schemeClr>
                </a:solidFill>
                <a:cs typeface="B Nazanin" pitchFamily="2" charset="-78"/>
              </a:rPr>
              <a:t>1. </a:t>
            </a:r>
            <a:r>
              <a:rPr lang="fa-IR" sz="2400" dirty="0" smtClean="0">
                <a:solidFill>
                  <a:schemeClr val="accent4">
                    <a:lumMod val="50000"/>
                  </a:schemeClr>
                </a:solidFill>
                <a:cs typeface="B Nazanin" pitchFamily="2" charset="-78"/>
              </a:rPr>
              <a:t>لامارک</a:t>
            </a:r>
            <a:endParaRPr lang="fa-IR" sz="2400" dirty="0">
              <a:solidFill>
                <a:schemeClr val="accent4">
                  <a:lumMod val="50000"/>
                </a:schemeClr>
              </a:solidFill>
              <a:cs typeface="B Nazanin" pitchFamily="2" charset="-78"/>
            </a:endParaRPr>
          </a:p>
          <a:p>
            <a:pPr algn="r" rtl="1"/>
            <a:r>
              <a:rPr lang="fa-IR" sz="2400" dirty="0" smtClean="0">
                <a:solidFill>
                  <a:schemeClr val="accent4">
                    <a:lumMod val="50000"/>
                  </a:schemeClr>
                </a:solidFill>
                <a:cs typeface="B Nazanin" pitchFamily="2" charset="-78"/>
              </a:rPr>
              <a:t>2.  داروین</a:t>
            </a:r>
          </a:p>
          <a:p>
            <a:pPr algn="r" rtl="1"/>
            <a:r>
              <a:rPr lang="fa-IR" sz="2400" dirty="0" smtClean="0">
                <a:solidFill>
                  <a:schemeClr val="accent6">
                    <a:lumMod val="75000"/>
                  </a:schemeClr>
                </a:solidFill>
                <a:cs typeface="B Nazanin" pitchFamily="2" charset="-78"/>
              </a:rPr>
              <a:t>کتاب های داروین</a:t>
            </a:r>
          </a:p>
          <a:p>
            <a:pPr algn="r" rtl="1"/>
            <a:r>
              <a:rPr lang="fa-IR" sz="2400" dirty="0" smtClean="0">
                <a:solidFill>
                  <a:schemeClr val="accent4">
                    <a:lumMod val="50000"/>
                  </a:schemeClr>
                </a:solidFill>
                <a:cs typeface="B Nazanin" pitchFamily="2" charset="-78"/>
              </a:rPr>
              <a:t>- اصل انواع</a:t>
            </a:r>
          </a:p>
          <a:p>
            <a:pPr algn="r" rtl="1"/>
            <a:r>
              <a:rPr lang="fa-IR" sz="2400" dirty="0" smtClean="0">
                <a:solidFill>
                  <a:schemeClr val="accent4">
                    <a:lumMod val="50000"/>
                  </a:schemeClr>
                </a:solidFill>
                <a:cs typeface="B Nazanin" pitchFamily="2" charset="-78"/>
              </a:rPr>
              <a:t>- تبار انسان</a:t>
            </a:r>
            <a:endParaRPr lang="fa-IR" sz="2400" dirty="0" smtClean="0">
              <a:solidFill>
                <a:schemeClr val="accent4">
                  <a:lumMod val="50000"/>
                </a:schemeClr>
              </a:solidFill>
              <a:cs typeface="B Nazanin" pitchFamily="2" charset="-78"/>
            </a:endParaRPr>
          </a:p>
          <a:p>
            <a:pPr marL="342900" indent="-342900" algn="r" rtl="1">
              <a:buFont typeface="Wingdings" pitchFamily="2" charset="2"/>
              <a:buChar char="v"/>
            </a:pPr>
            <a:endParaRPr lang="en-U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2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3570"/>
            <a:ext cx="6019800" cy="1529030"/>
          </a:xfrm>
        </p:spPr>
        <p:txBody>
          <a:bodyPr/>
          <a:lstStyle/>
          <a:p>
            <a:pPr algn="r"/>
            <a:r>
              <a:rPr lang="fa-IR" sz="3200" dirty="0" smtClean="0">
                <a:solidFill>
                  <a:srgbClr val="F3A447">
                    <a:lumMod val="75000"/>
                  </a:srgbClr>
                </a:solidFill>
                <a:cs typeface="B Titr" pitchFamily="2" charset="-78"/>
              </a:rPr>
              <a:t>ارکان نظریه داروین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858000"/>
            <a:ext cx="7552566" cy="352887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-76199" y="2593912"/>
            <a:ext cx="8534400" cy="1901888"/>
          </a:xfrm>
        </p:spPr>
        <p:txBody>
          <a:bodyPr>
            <a:noAutofit/>
          </a:bodyPr>
          <a:lstStyle/>
          <a:p>
            <a:pPr marL="285750" lvl="0" indent="-285750" algn="r" rtl="1">
              <a:buFont typeface="Wingdings" pitchFamily="2" charset="2"/>
              <a:buChar char="v"/>
            </a:pPr>
            <a:r>
              <a:rPr lang="fa-IR" sz="3200" cap="all" spc="400" dirty="0" smtClean="0">
                <a:solidFill>
                  <a:schemeClr val="accent2">
                    <a:lumMod val="50000"/>
                  </a:schemeClr>
                </a:solidFill>
                <a:ea typeface="+mj-ea"/>
              </a:rPr>
              <a:t>تغییرات تصادفی</a:t>
            </a:r>
          </a:p>
          <a:p>
            <a:pPr marL="285750" lvl="0" indent="-285750" algn="r" rtl="1">
              <a:buFont typeface="Wingdings" pitchFamily="2" charset="2"/>
              <a:buChar char="v"/>
            </a:pPr>
            <a:r>
              <a:rPr lang="fa-IR" sz="3200" cap="all" spc="400" dirty="0" smtClean="0">
                <a:solidFill>
                  <a:schemeClr val="accent2">
                    <a:lumMod val="50000"/>
                  </a:schemeClr>
                </a:solidFill>
                <a:ea typeface="+mj-ea"/>
              </a:rPr>
              <a:t>تنازع بقاع</a:t>
            </a:r>
          </a:p>
          <a:p>
            <a:pPr marL="285750" lvl="0" indent="-285750" algn="r" rtl="1">
              <a:buFont typeface="Wingdings" pitchFamily="2" charset="2"/>
              <a:buChar char="v"/>
            </a:pPr>
            <a:r>
              <a:rPr lang="fa-IR" sz="3200" cap="all" spc="400" dirty="0" smtClean="0">
                <a:solidFill>
                  <a:schemeClr val="accent2">
                    <a:lumMod val="50000"/>
                  </a:schemeClr>
                </a:solidFill>
                <a:ea typeface="+mj-ea"/>
              </a:rPr>
              <a:t>بقای اصلح</a:t>
            </a:r>
            <a:endParaRPr lang="fa-IR" sz="3200" cap="all" spc="400" dirty="0" smtClean="0">
              <a:solidFill>
                <a:schemeClr val="accent2">
                  <a:lumMod val="50000"/>
                </a:schemeClr>
              </a:solidFill>
              <a:ea typeface="+mj-ea"/>
            </a:endParaRPr>
          </a:p>
          <a:p>
            <a:pPr lvl="0" algn="r" rtl="1"/>
            <a:r>
              <a:rPr lang="fa-IR" sz="3200" cap="all" spc="400" dirty="0" smtClean="0">
                <a:solidFill>
                  <a:schemeClr val="accent2">
                    <a:lumMod val="50000"/>
                  </a:schemeClr>
                </a:solidFill>
                <a:ea typeface="+mj-ea"/>
              </a:rPr>
              <a:t> </a:t>
            </a:r>
            <a:endParaRPr lang="fa-IR" sz="3200" cap="all" spc="400" dirty="0" smtClean="0">
              <a:solidFill>
                <a:schemeClr val="accent2">
                  <a:lumMod val="50000"/>
                </a:schemeClr>
              </a:solidFill>
              <a:ea typeface="+mj-ea"/>
            </a:endParaRPr>
          </a:p>
          <a:p>
            <a:pPr algn="r"/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14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304800"/>
            <a:ext cx="5648623" cy="1204306"/>
          </a:xfrm>
        </p:spPr>
        <p:txBody>
          <a:bodyPr/>
          <a:lstStyle/>
          <a:p>
            <a:pPr algn="r"/>
            <a:r>
              <a:rPr lang="fa-IR" sz="36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نارسایی های فرضیه تکامل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05000"/>
            <a:ext cx="8305800" cy="4114800"/>
          </a:xfrm>
        </p:spPr>
        <p:txBody>
          <a:bodyPr>
            <a:normAutofit/>
          </a:bodyPr>
          <a:lstStyle/>
          <a:p>
            <a:pPr marL="285750" lvl="0" indent="-285750" algn="r" rtl="1">
              <a:spcBef>
                <a:spcPts val="0"/>
              </a:spcBef>
              <a:buClr>
                <a:srgbClr val="000000"/>
              </a:buClr>
              <a:buFont typeface="Wingdings" pitchFamily="2" charset="2"/>
              <a:buChar char="v"/>
            </a:pPr>
            <a:r>
              <a:rPr lang="fa-IR" sz="2800" b="1" kern="0" cap="none" spc="0" dirty="0" smtClean="0">
                <a:solidFill>
                  <a:schemeClr val="accent4">
                    <a:lumMod val="50000"/>
                  </a:schemeClr>
                </a:solidFill>
                <a:latin typeface="Arial"/>
                <a:cs typeface="B Nazanin" panose="00000400000000000000" pitchFamily="2" charset="-78"/>
                <a:sym typeface="Arial"/>
              </a:rPr>
              <a:t>اثبات تغییرات جزیی و غیر قابل اثبات بودن تغییرات کلی</a:t>
            </a:r>
            <a:endParaRPr lang="fa-IR" sz="2800" b="1" kern="0" cap="none" spc="0" dirty="0">
              <a:solidFill>
                <a:schemeClr val="accent4">
                  <a:lumMod val="50000"/>
                </a:schemeClr>
              </a:solidFill>
              <a:latin typeface="Arial"/>
              <a:cs typeface="B Nazanin" panose="00000400000000000000" pitchFamily="2" charset="-78"/>
              <a:sym typeface="Arial"/>
            </a:endParaRPr>
          </a:p>
          <a:p>
            <a:pPr marL="285750" lvl="0" indent="-285750" algn="r" rtl="1">
              <a:spcBef>
                <a:spcPts val="0"/>
              </a:spcBef>
              <a:buClr>
                <a:srgbClr val="000000"/>
              </a:buClr>
              <a:buFont typeface="Wingdings" pitchFamily="2" charset="2"/>
              <a:buChar char="v"/>
            </a:pPr>
            <a:endParaRPr lang="fa-IR" sz="2800" b="1" kern="0" cap="none" spc="0" dirty="0">
              <a:solidFill>
                <a:schemeClr val="accent4">
                  <a:lumMod val="50000"/>
                </a:schemeClr>
              </a:solidFill>
              <a:latin typeface="Arial"/>
              <a:cs typeface="B Nazanin" panose="00000400000000000000" pitchFamily="2" charset="-78"/>
              <a:sym typeface="Arial"/>
            </a:endParaRPr>
          </a:p>
          <a:p>
            <a:pPr marL="285750" lvl="0" indent="-285750" algn="r" rtl="1">
              <a:spcBef>
                <a:spcPts val="0"/>
              </a:spcBef>
              <a:buClr>
                <a:srgbClr val="000000"/>
              </a:buClr>
              <a:buFont typeface="Wingdings" pitchFamily="2" charset="2"/>
              <a:buChar char="v"/>
            </a:pPr>
            <a:r>
              <a:rPr lang="fa-IR" sz="2800" b="1" kern="0" cap="none" spc="0" dirty="0" smtClean="0">
                <a:solidFill>
                  <a:schemeClr val="accent4">
                    <a:lumMod val="50000"/>
                  </a:schemeClr>
                </a:solidFill>
                <a:latin typeface="Arial"/>
                <a:cs typeface="B Nazanin" panose="00000400000000000000" pitchFamily="2" charset="-78"/>
                <a:sym typeface="Arial"/>
              </a:rPr>
              <a:t>ناسازگاری  برخی تغییرات با محیط</a:t>
            </a:r>
            <a:endParaRPr lang="fa-IR" sz="2800" b="1" kern="0" cap="none" spc="0" dirty="0">
              <a:solidFill>
                <a:schemeClr val="accent4">
                  <a:lumMod val="50000"/>
                </a:schemeClr>
              </a:solidFill>
              <a:latin typeface="Arial"/>
              <a:cs typeface="B Nazanin" panose="00000400000000000000" pitchFamily="2" charset="-78"/>
              <a:sym typeface="Arial"/>
            </a:endParaRPr>
          </a:p>
          <a:p>
            <a:pPr marL="285750" lvl="0" indent="-285750" algn="r" rtl="1">
              <a:spcBef>
                <a:spcPts val="0"/>
              </a:spcBef>
              <a:buClr>
                <a:srgbClr val="000000"/>
              </a:buClr>
              <a:buFont typeface="Wingdings" pitchFamily="2" charset="2"/>
              <a:buChar char="v"/>
            </a:pPr>
            <a:endParaRPr lang="fa-IR" sz="2800" b="1" kern="0" cap="none" spc="0" dirty="0">
              <a:solidFill>
                <a:schemeClr val="accent4">
                  <a:lumMod val="50000"/>
                </a:schemeClr>
              </a:solidFill>
              <a:latin typeface="Arial"/>
              <a:cs typeface="B Nazanin" panose="00000400000000000000" pitchFamily="2" charset="-78"/>
              <a:sym typeface="Arial"/>
            </a:endParaRPr>
          </a:p>
          <a:p>
            <a:pPr marL="285750" lvl="0" indent="-285750" algn="r" rtl="1">
              <a:spcBef>
                <a:spcPts val="0"/>
              </a:spcBef>
              <a:buClr>
                <a:srgbClr val="000000"/>
              </a:buClr>
              <a:buFont typeface="Wingdings" pitchFamily="2" charset="2"/>
              <a:buChar char="v"/>
            </a:pPr>
            <a:r>
              <a:rPr lang="fa-IR" sz="2800" b="1" kern="0" cap="none" spc="0" dirty="0" smtClean="0">
                <a:solidFill>
                  <a:schemeClr val="accent4">
                    <a:lumMod val="50000"/>
                  </a:schemeClr>
                </a:solidFill>
                <a:latin typeface="Arial"/>
                <a:cs typeface="B Nazanin" panose="00000400000000000000" pitchFamily="2" charset="-78"/>
                <a:sym typeface="Arial"/>
              </a:rPr>
              <a:t>فاصله عمیق انسان و حیوان</a:t>
            </a:r>
            <a:endParaRPr lang="en-US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7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2895600" y="1984089"/>
            <a:ext cx="3261554" cy="3951919"/>
            <a:chOff x="3178629" y="1861902"/>
            <a:chExt cx="3261554" cy="3951919"/>
          </a:xfrm>
        </p:grpSpPr>
        <p:sp>
          <p:nvSpPr>
            <p:cNvPr id="20" name="Google Shape;242;p35">
              <a:extLst>
                <a:ext uri="{FF2B5EF4-FFF2-40B4-BE49-F238E27FC236}">
                  <a16:creationId xmlns:a16="http://schemas.microsoft.com/office/drawing/2014/main" xmlns="" id="{FD1A76C8-E7EE-4E16-9A04-30A7F02C16B0}"/>
                </a:ext>
              </a:extLst>
            </p:cNvPr>
            <p:cNvSpPr txBox="1"/>
            <p:nvPr/>
          </p:nvSpPr>
          <p:spPr>
            <a:xfrm>
              <a:off x="3178629" y="1861902"/>
              <a:ext cx="3261554" cy="539347"/>
            </a:xfrm>
            <a:prstGeom prst="rect">
              <a:avLst/>
            </a:prstGeom>
            <a:noFill/>
            <a:ln w="152400" cap="rnd" cmpd="sng">
              <a:solidFill>
                <a:schemeClr val="bg2">
                  <a:lumMod val="50000"/>
                </a:schemeClr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1" algn="ctr" rtl="1"/>
              <a:r>
                <a:rPr lang="fa-IR" sz="1600" b="1" dirty="0" smtClean="0">
                  <a:solidFill>
                    <a:srgbClr val="004C52"/>
                  </a:solidFill>
                  <a:cs typeface="B Nazanin" panose="00000400000000000000" pitchFamily="2" charset="-78"/>
                </a:rPr>
                <a:t>تحت الشعاع قراردادن وثاقت کتاب های مقدس</a:t>
              </a:r>
              <a:endParaRPr lang="fa-IR" sz="1600" b="1" strike="sngStrike" dirty="0">
                <a:solidFill>
                  <a:srgbClr val="004C52"/>
                </a:solidFill>
                <a:cs typeface="B Nazanin" panose="00000400000000000000" pitchFamily="2" charset="-78"/>
              </a:endParaRPr>
            </a:p>
          </p:txBody>
        </p:sp>
        <p:cxnSp>
          <p:nvCxnSpPr>
            <p:cNvPr id="21" name="Google Shape;245;p35">
              <a:extLst>
                <a:ext uri="{FF2B5EF4-FFF2-40B4-BE49-F238E27FC236}">
                  <a16:creationId xmlns:a16="http://schemas.microsoft.com/office/drawing/2014/main" xmlns="" id="{15975F63-1833-4168-B723-EA45C85D3001}"/>
                </a:ext>
              </a:extLst>
            </p:cNvPr>
            <p:cNvCxnSpPr>
              <a:cxnSpLocks/>
            </p:cNvCxnSpPr>
            <p:nvPr/>
          </p:nvCxnSpPr>
          <p:spPr>
            <a:xfrm>
              <a:off x="4778139" y="2368728"/>
              <a:ext cx="0" cy="321000"/>
            </a:xfrm>
            <a:prstGeom prst="straightConnector1">
              <a:avLst/>
            </a:prstGeom>
            <a:noFill/>
            <a:ln w="28575" cap="rnd" cmpd="sng">
              <a:solidFill>
                <a:srgbClr val="CCCCCC"/>
              </a:solidFill>
              <a:prstDash val="solid"/>
              <a:round/>
              <a:headEnd type="oval" w="sm" len="sm"/>
              <a:tailEnd type="triangle" w="sm" len="sm"/>
            </a:ln>
          </p:spPr>
        </p:cxnSp>
        <p:sp>
          <p:nvSpPr>
            <p:cNvPr id="22" name="Google Shape;242;p35">
              <a:extLst>
                <a:ext uri="{FF2B5EF4-FFF2-40B4-BE49-F238E27FC236}">
                  <a16:creationId xmlns:a16="http://schemas.microsoft.com/office/drawing/2014/main" xmlns="" id="{947BB10B-9D5A-4273-AA6F-C32A6BEF3694}"/>
                </a:ext>
              </a:extLst>
            </p:cNvPr>
            <p:cNvSpPr txBox="1"/>
            <p:nvPr/>
          </p:nvSpPr>
          <p:spPr>
            <a:xfrm>
              <a:off x="3178629" y="2702370"/>
              <a:ext cx="3261554" cy="539347"/>
            </a:xfrm>
            <a:prstGeom prst="rect">
              <a:avLst/>
            </a:prstGeom>
            <a:noFill/>
            <a:ln w="152400" cap="rnd" cmpd="sng">
              <a:solidFill>
                <a:schemeClr val="accent1">
                  <a:lumMod val="75000"/>
                </a:schemeClr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1" algn="ctr" rtl="1"/>
              <a:r>
                <a:rPr lang="fa-IR" sz="1600" b="1" dirty="0">
                  <a:solidFill>
                    <a:srgbClr val="004C52"/>
                  </a:solidFill>
                  <a:cs typeface="B Nazanin" panose="00000400000000000000" pitchFamily="2" charset="-78"/>
                </a:rPr>
                <a:t>تحت الشعاع </a:t>
              </a:r>
              <a:r>
                <a:rPr lang="fa-IR" sz="1600" b="1" dirty="0" smtClean="0">
                  <a:solidFill>
                    <a:srgbClr val="004C52"/>
                  </a:solidFill>
                  <a:cs typeface="B Nazanin" panose="00000400000000000000" pitchFamily="2" charset="-78"/>
                </a:rPr>
                <a:t>قار گرفتن هدف غایی جهان و اثبات و جود خداوند</a:t>
              </a:r>
              <a:endParaRPr lang="fa-IR" sz="1600" b="1" dirty="0">
                <a:solidFill>
                  <a:srgbClr val="004C52"/>
                </a:solidFill>
                <a:cs typeface="B Nazanin" panose="00000400000000000000" pitchFamily="2" charset="-78"/>
              </a:endParaRPr>
            </a:p>
          </p:txBody>
        </p:sp>
        <p:cxnSp>
          <p:nvCxnSpPr>
            <p:cNvPr id="23" name="Google Shape;245;p35">
              <a:extLst>
                <a:ext uri="{FF2B5EF4-FFF2-40B4-BE49-F238E27FC236}">
                  <a16:creationId xmlns:a16="http://schemas.microsoft.com/office/drawing/2014/main" xmlns="" id="{58F81F88-AAE5-4AF7-B581-5E72818705AD}"/>
                </a:ext>
              </a:extLst>
            </p:cNvPr>
            <p:cNvCxnSpPr>
              <a:cxnSpLocks/>
            </p:cNvCxnSpPr>
            <p:nvPr/>
          </p:nvCxnSpPr>
          <p:spPr>
            <a:xfrm>
              <a:off x="4778139" y="3209196"/>
              <a:ext cx="0" cy="321000"/>
            </a:xfrm>
            <a:prstGeom prst="straightConnector1">
              <a:avLst/>
            </a:prstGeom>
            <a:noFill/>
            <a:ln w="28575" cap="rnd" cmpd="sng">
              <a:solidFill>
                <a:srgbClr val="CCCCCC"/>
              </a:solidFill>
              <a:prstDash val="solid"/>
              <a:round/>
              <a:headEnd type="oval" w="sm" len="sm"/>
              <a:tailEnd type="triangle" w="sm" len="sm"/>
            </a:ln>
          </p:spPr>
        </p:cxnSp>
        <p:sp>
          <p:nvSpPr>
            <p:cNvPr id="24" name="Google Shape;242;p35">
              <a:extLst>
                <a:ext uri="{FF2B5EF4-FFF2-40B4-BE49-F238E27FC236}">
                  <a16:creationId xmlns:a16="http://schemas.microsoft.com/office/drawing/2014/main" xmlns="" id="{49A15595-9DE3-48AA-9D91-3EFC5B81080E}"/>
                </a:ext>
              </a:extLst>
            </p:cNvPr>
            <p:cNvSpPr txBox="1"/>
            <p:nvPr/>
          </p:nvSpPr>
          <p:spPr>
            <a:xfrm>
              <a:off x="3178629" y="3522961"/>
              <a:ext cx="3261554" cy="539347"/>
            </a:xfrm>
            <a:prstGeom prst="rect">
              <a:avLst/>
            </a:prstGeom>
            <a:noFill/>
            <a:ln w="152400" cap="rnd" cmpd="sng">
              <a:solidFill>
                <a:schemeClr val="bg2">
                  <a:lumMod val="50000"/>
                </a:schemeClr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fa-IR" sz="1600" b="1" dirty="0">
                  <a:solidFill>
                    <a:srgbClr val="004C52"/>
                  </a:solidFill>
                  <a:cs typeface="B Nazanin" panose="00000400000000000000" pitchFamily="2" charset="-78"/>
                </a:rPr>
                <a:t>تحت الشعاع قار </a:t>
              </a:r>
              <a:r>
                <a:rPr lang="fa-IR" sz="1600" b="1" dirty="0" smtClean="0">
                  <a:solidFill>
                    <a:srgbClr val="004C52"/>
                  </a:solidFill>
                  <a:cs typeface="B Nazanin" panose="00000400000000000000" pitchFamily="2" charset="-78"/>
                </a:rPr>
                <a:t>گرفتن ارزش های اخلاقی</a:t>
              </a:r>
              <a:endParaRPr lang="fa-IR" sz="1600" b="1" dirty="0">
                <a:solidFill>
                  <a:srgbClr val="004C52"/>
                </a:solidFill>
                <a:cs typeface="B Mitra" panose="00000400000000000000" pitchFamily="2" charset="-78"/>
              </a:endParaRPr>
            </a:p>
          </p:txBody>
        </p:sp>
        <p:cxnSp>
          <p:nvCxnSpPr>
            <p:cNvPr id="25" name="Google Shape;245;p35">
              <a:extLst>
                <a:ext uri="{FF2B5EF4-FFF2-40B4-BE49-F238E27FC236}">
                  <a16:creationId xmlns:a16="http://schemas.microsoft.com/office/drawing/2014/main" xmlns="" id="{7576955E-DBFB-47D1-BDED-7384E87DA73E}"/>
                </a:ext>
              </a:extLst>
            </p:cNvPr>
            <p:cNvCxnSpPr>
              <a:cxnSpLocks/>
            </p:cNvCxnSpPr>
            <p:nvPr/>
          </p:nvCxnSpPr>
          <p:spPr>
            <a:xfrm>
              <a:off x="4778139" y="4029785"/>
              <a:ext cx="0" cy="321000"/>
            </a:xfrm>
            <a:prstGeom prst="straightConnector1">
              <a:avLst/>
            </a:prstGeom>
            <a:noFill/>
            <a:ln w="28575" cap="rnd" cmpd="sng">
              <a:solidFill>
                <a:srgbClr val="CCCCCC"/>
              </a:solidFill>
              <a:prstDash val="solid"/>
              <a:round/>
              <a:headEnd type="oval" w="sm" len="sm"/>
              <a:tailEnd type="triangle" w="sm" len="sm"/>
            </a:ln>
          </p:spPr>
        </p:cxnSp>
        <p:sp>
          <p:nvSpPr>
            <p:cNvPr id="26" name="Google Shape;242;p35">
              <a:extLst>
                <a:ext uri="{FF2B5EF4-FFF2-40B4-BE49-F238E27FC236}">
                  <a16:creationId xmlns:a16="http://schemas.microsoft.com/office/drawing/2014/main" xmlns="" id="{D2EBCB8F-7C37-4EA8-B85F-A0C6C0FED0CF}"/>
                </a:ext>
              </a:extLst>
            </p:cNvPr>
            <p:cNvSpPr txBox="1"/>
            <p:nvPr/>
          </p:nvSpPr>
          <p:spPr>
            <a:xfrm>
              <a:off x="3178629" y="4398718"/>
              <a:ext cx="3261554" cy="539347"/>
            </a:xfrm>
            <a:prstGeom prst="rect">
              <a:avLst/>
            </a:prstGeom>
            <a:noFill/>
            <a:ln w="152400" cap="rnd" cmpd="sng">
              <a:solidFill>
                <a:schemeClr val="accent1">
                  <a:lumMod val="75000"/>
                </a:schemeClr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1" algn="ctr" rtl="1"/>
              <a:r>
                <a:rPr lang="fa-IR" sz="1600" b="1" dirty="0">
                  <a:solidFill>
                    <a:srgbClr val="004C52"/>
                  </a:solidFill>
                  <a:cs typeface="B Nazanin" panose="00000400000000000000" pitchFamily="2" charset="-78"/>
                </a:rPr>
                <a:t>تحت الشعاع قار </a:t>
              </a:r>
              <a:r>
                <a:rPr lang="fa-IR" sz="1600" b="1" dirty="0" smtClean="0">
                  <a:solidFill>
                    <a:srgbClr val="004C52"/>
                  </a:solidFill>
                  <a:cs typeface="B Nazanin" panose="00000400000000000000" pitchFamily="2" charset="-78"/>
                </a:rPr>
                <a:t>گرفتن جایگاه انسان</a:t>
              </a:r>
              <a:endParaRPr lang="fa-IR" sz="1600" b="1" dirty="0">
                <a:solidFill>
                  <a:srgbClr val="004C52"/>
                </a:solidFill>
                <a:cs typeface="B Nazanin" pitchFamily="2" charset="-78"/>
              </a:endParaRPr>
            </a:p>
          </p:txBody>
        </p:sp>
        <p:cxnSp>
          <p:nvCxnSpPr>
            <p:cNvPr id="27" name="Google Shape;245;p35">
              <a:extLst>
                <a:ext uri="{FF2B5EF4-FFF2-40B4-BE49-F238E27FC236}">
                  <a16:creationId xmlns:a16="http://schemas.microsoft.com/office/drawing/2014/main" xmlns="" id="{F64A174B-57F8-4BA7-845E-1F05ACD4421A}"/>
                </a:ext>
              </a:extLst>
            </p:cNvPr>
            <p:cNvCxnSpPr>
              <a:cxnSpLocks/>
            </p:cNvCxnSpPr>
            <p:nvPr/>
          </p:nvCxnSpPr>
          <p:spPr>
            <a:xfrm>
              <a:off x="4778139" y="4905542"/>
              <a:ext cx="0" cy="321000"/>
            </a:xfrm>
            <a:prstGeom prst="straightConnector1">
              <a:avLst/>
            </a:prstGeom>
            <a:noFill/>
            <a:ln w="28575" cap="rnd" cmpd="sng">
              <a:solidFill>
                <a:srgbClr val="CCCCCC"/>
              </a:solidFill>
              <a:prstDash val="solid"/>
              <a:round/>
              <a:headEnd type="oval" w="sm" len="sm"/>
              <a:tailEnd type="triangle" w="sm" len="sm"/>
            </a:ln>
          </p:spPr>
        </p:cxnSp>
        <p:sp>
          <p:nvSpPr>
            <p:cNvPr id="28" name="Google Shape;242;p35">
              <a:extLst>
                <a:ext uri="{FF2B5EF4-FFF2-40B4-BE49-F238E27FC236}">
                  <a16:creationId xmlns:a16="http://schemas.microsoft.com/office/drawing/2014/main" xmlns="" id="{AA1FA7F5-9ABA-44D6-8D79-7461F10CE9F6}"/>
                </a:ext>
              </a:extLst>
            </p:cNvPr>
            <p:cNvSpPr txBox="1"/>
            <p:nvPr/>
          </p:nvSpPr>
          <p:spPr>
            <a:xfrm>
              <a:off x="3178629" y="5274474"/>
              <a:ext cx="3261554" cy="539347"/>
            </a:xfrm>
            <a:prstGeom prst="rect">
              <a:avLst/>
            </a:prstGeom>
            <a:noFill/>
            <a:ln w="152400" cap="rnd" cmpd="sng">
              <a:solidFill>
                <a:schemeClr val="bg2">
                  <a:lumMod val="50000"/>
                </a:schemeClr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1" algn="ctr" rtl="1"/>
              <a:r>
                <a:rPr lang="fa-IR" sz="3200" b="1" dirty="0" smtClean="0">
                  <a:cs typeface="B Nazanin" pitchFamily="2" charset="-78"/>
                </a:rPr>
                <a:t>نقد</a:t>
              </a:r>
              <a:endParaRPr lang="en-US" sz="3200" b="1" dirty="0">
                <a:cs typeface="B Nazanin" pitchFamily="2" charset="-78"/>
              </a:endParaRPr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2667000" y="609600"/>
            <a:ext cx="3733800" cy="1066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پیامدهای فرضیه تکامل</a:t>
            </a:r>
            <a:endParaRPr lang="en-US" sz="3200" dirty="0">
              <a:solidFill>
                <a:schemeClr val="accent2">
                  <a:lumMod val="75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727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2751</TotalTime>
  <Words>293</Words>
  <Application>Microsoft Office PowerPoint</Application>
  <PresentationFormat>On-screen Show (4:3)</PresentationFormat>
  <Paragraphs>82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Angles</vt:lpstr>
      <vt:lpstr>PowerPoint Presentation</vt:lpstr>
      <vt:lpstr>PowerPoint Presentation</vt:lpstr>
      <vt:lpstr>   </vt:lpstr>
      <vt:lpstr>اهميت و ضرورت</vt:lpstr>
      <vt:lpstr>دیدگاه ها در مورد پیدایش انسان</vt:lpstr>
      <vt:lpstr>یونان باستان آناکسیمندر</vt:lpstr>
      <vt:lpstr>ارکان نظریه داروین</vt:lpstr>
      <vt:lpstr>نارسایی های فرضیه تکامل</vt:lpstr>
      <vt:lpstr>PowerPoint Presentation</vt:lpstr>
      <vt:lpstr>آفرینش انسان در قران</vt:lpstr>
      <vt:lpstr>قران و فرضیه تکامل</vt:lpstr>
      <vt:lpstr>فصل سوم   روح ملکوتی</vt:lpstr>
      <vt:lpstr> پیشینه </vt:lpstr>
      <vt:lpstr>دلایل اثبات روح</vt:lpstr>
      <vt:lpstr>حقیقت روح و حقیقت انسان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s.haddadi</dc:creator>
  <cp:lastModifiedBy>s.haddadi</cp:lastModifiedBy>
  <cp:revision>867</cp:revision>
  <dcterms:created xsi:type="dcterms:W3CDTF">2019-09-03T07:04:42Z</dcterms:created>
  <dcterms:modified xsi:type="dcterms:W3CDTF">2020-05-05T03:47:09Z</dcterms:modified>
</cp:coreProperties>
</file>